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8" r:id="rId2"/>
    <p:sldId id="289" r:id="rId3"/>
    <p:sldId id="256" r:id="rId4"/>
    <p:sldId id="259" r:id="rId5"/>
    <p:sldId id="260" r:id="rId6"/>
    <p:sldId id="320" r:id="rId7"/>
    <p:sldId id="270" r:id="rId8"/>
    <p:sldId id="330" r:id="rId9"/>
    <p:sldId id="331" r:id="rId10"/>
    <p:sldId id="336" r:id="rId11"/>
    <p:sldId id="315" r:id="rId12"/>
    <p:sldId id="334" r:id="rId13"/>
    <p:sldId id="335" r:id="rId14"/>
    <p:sldId id="322" r:id="rId1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47" autoAdjust="0"/>
    <p:restoredTop sz="94660"/>
  </p:normalViewPr>
  <p:slideViewPr>
    <p:cSldViewPr snapToGrid="0">
      <p:cViewPr varScale="1">
        <p:scale>
          <a:sx n="104" d="100"/>
          <a:sy n="104" d="100"/>
        </p:scale>
        <p:origin x="23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2AA10-12C2-4785-99BD-9B7E1B6D6C9A}" type="datetimeFigureOut">
              <a:rPr lang="es-MX" smtClean="0"/>
              <a:t>24/09/21</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EF42B-BD64-459F-9AA7-F909547A17FA}" type="slidenum">
              <a:rPr lang="es-MX" smtClean="0"/>
              <a:t>‹Nº›</a:t>
            </a:fld>
            <a:endParaRPr lang="es-MX"/>
          </a:p>
        </p:txBody>
      </p:sp>
    </p:spTree>
    <p:extLst>
      <p:ext uri="{BB962C8B-B14F-4D97-AF65-F5344CB8AC3E}">
        <p14:creationId xmlns:p14="http://schemas.microsoft.com/office/powerpoint/2010/main" val="1419576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A160F0-5D74-4EE4-9368-C7196586027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290D07A7-E292-4E94-A0A6-8239EC2999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790B624-BAD9-433E-AF90-ED00F49C7EED}"/>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5" name="Marcador de pie de página 4">
            <a:extLst>
              <a:ext uri="{FF2B5EF4-FFF2-40B4-BE49-F238E27FC236}">
                <a16:creationId xmlns:a16="http://schemas.microsoft.com/office/drawing/2014/main" id="{21037F06-DC01-4B34-87BA-9E6E5B3E891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FF3FA4D-08B4-4B35-A8C3-7872F3F710ED}"/>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2865035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AC1-066D-4B1C-A6C7-1FAD54F4787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7CC0886-E5EF-4FE4-AD9B-C8D9098B1DE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2698B33-A351-44BD-96D8-A94C1F59B884}"/>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5" name="Marcador de pie de página 4">
            <a:extLst>
              <a:ext uri="{FF2B5EF4-FFF2-40B4-BE49-F238E27FC236}">
                <a16:creationId xmlns:a16="http://schemas.microsoft.com/office/drawing/2014/main" id="{C6266B7D-2550-4902-A793-487B2F0068E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C6D87CA-7332-4A6C-A2BF-EEBDAB5F0196}"/>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3174559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14377BB-FD34-4B46-91A1-7B23E777B61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624DFBE-3A2A-40CA-8442-E5267256D94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5B6321F-C98B-49EC-9505-B691B8960892}"/>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5" name="Marcador de pie de página 4">
            <a:extLst>
              <a:ext uri="{FF2B5EF4-FFF2-40B4-BE49-F238E27FC236}">
                <a16:creationId xmlns:a16="http://schemas.microsoft.com/office/drawing/2014/main" id="{5FD3816A-4FE7-4967-80FA-E2E3ED85B42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B19A001-C518-4C05-BF81-C1D6255FCF25}"/>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93779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4C5E1-AAE2-4386-BF56-1EBEE748830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ED9F8BC-5DD5-49A1-8232-488AD08207D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8D09C0B-EB03-42FE-A8C1-26DD493997AB}"/>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5" name="Marcador de pie de página 4">
            <a:extLst>
              <a:ext uri="{FF2B5EF4-FFF2-40B4-BE49-F238E27FC236}">
                <a16:creationId xmlns:a16="http://schemas.microsoft.com/office/drawing/2014/main" id="{D3AAD027-C302-4B12-A84A-D521C53FE85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FC6B340-8166-44FF-A33D-C4D86CFBFE53}"/>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1038664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34169F-1A17-48CD-9B9D-87DBB882D36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A0F731C-6FA5-4430-A239-F734217AAD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ED51B6D-2CBC-4EE2-928A-6D26ED8CA16F}"/>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5" name="Marcador de pie de página 4">
            <a:extLst>
              <a:ext uri="{FF2B5EF4-FFF2-40B4-BE49-F238E27FC236}">
                <a16:creationId xmlns:a16="http://schemas.microsoft.com/office/drawing/2014/main" id="{F3445D66-0CF3-4311-987E-95BF5021D8B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BE4C265-9F82-41C7-8188-E468F9F1534F}"/>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13789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042E2F-A158-4362-B507-4DD5080F067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569F83E-36E3-4E6A-B758-42496EAAA0C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9FBF210-9A17-4D98-83EC-DE19F9D6C2D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78A23D2-D1EF-4E79-810C-0ED985264667}"/>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6" name="Marcador de pie de página 5">
            <a:extLst>
              <a:ext uri="{FF2B5EF4-FFF2-40B4-BE49-F238E27FC236}">
                <a16:creationId xmlns:a16="http://schemas.microsoft.com/office/drawing/2014/main" id="{E6192038-2A15-4324-9563-A9C226963F8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D69B1A1-129F-43AD-9D21-9D2AD2AB7DDC}"/>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257220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6E6BCA-7700-4C2B-AD79-3A1500AC41F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B6CFF4A-6F26-49D4-B091-D4A255700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F9B17D2-B15B-4D67-8CB7-9C193F260CC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E7E684E-6AB6-4735-9035-0A89D2AE0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3DFBED5-9714-48AF-BAFC-1920899A4AC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DA4FE77-F783-4142-AF2B-A018E5800A5C}"/>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8" name="Marcador de pie de página 7">
            <a:extLst>
              <a:ext uri="{FF2B5EF4-FFF2-40B4-BE49-F238E27FC236}">
                <a16:creationId xmlns:a16="http://schemas.microsoft.com/office/drawing/2014/main" id="{7917FE90-A794-4776-A917-015427681FAE}"/>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7F9F1FF2-7C4B-4DF9-8FD8-A8074E8190F3}"/>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1711787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17176-BDDF-4271-B47B-F2EAFAA8100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D992553-9C7F-43B6-B662-0370264F8D50}"/>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4" name="Marcador de pie de página 3">
            <a:extLst>
              <a:ext uri="{FF2B5EF4-FFF2-40B4-BE49-F238E27FC236}">
                <a16:creationId xmlns:a16="http://schemas.microsoft.com/office/drawing/2014/main" id="{B9FA7D86-DDFD-4CBD-B2C7-F6FF62731FD0}"/>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AEBA9AF7-61E3-4131-9277-A45075BB7693}"/>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379653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7963B75-FA9F-4279-9816-F97B6D922839}"/>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3" name="Marcador de pie de página 2">
            <a:extLst>
              <a:ext uri="{FF2B5EF4-FFF2-40B4-BE49-F238E27FC236}">
                <a16:creationId xmlns:a16="http://schemas.microsoft.com/office/drawing/2014/main" id="{D49E2121-ABE1-4238-81CB-C063CEA131A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E251B023-6DAB-46BD-BF6A-6D563EAAB5B7}"/>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4059167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41002-C998-4417-A981-A4F29C1AE34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2164578-BC80-4D38-A92E-E02A07E747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803488B-7B52-4183-B344-635E8FAF3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D6A76F8-443D-43FF-BB32-26B72DC68EDF}"/>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6" name="Marcador de pie de página 5">
            <a:extLst>
              <a:ext uri="{FF2B5EF4-FFF2-40B4-BE49-F238E27FC236}">
                <a16:creationId xmlns:a16="http://schemas.microsoft.com/office/drawing/2014/main" id="{5CECB229-B114-4956-A81D-0E3D2BD9BC8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3083480-AA77-449E-AFC5-FA5348DCF36F}"/>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638237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059B3B-B645-4C68-A90E-214E37C290D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01407BAD-B6E4-4596-8E67-EE877469DC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0A5E201-0770-4333-94EF-1CCA91149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C8B7E79-5C9E-4415-833D-01CE88C71E1B}"/>
              </a:ext>
            </a:extLst>
          </p:cNvPr>
          <p:cNvSpPr>
            <a:spLocks noGrp="1"/>
          </p:cNvSpPr>
          <p:nvPr>
            <p:ph type="dt" sz="half" idx="10"/>
          </p:nvPr>
        </p:nvSpPr>
        <p:spPr/>
        <p:txBody>
          <a:bodyPr/>
          <a:lstStyle/>
          <a:p>
            <a:fld id="{1652B890-2514-486C-827D-CBACC3C7CA4F}" type="datetimeFigureOut">
              <a:rPr lang="es-MX" smtClean="0"/>
              <a:t>24/09/21</a:t>
            </a:fld>
            <a:endParaRPr lang="es-MX"/>
          </a:p>
        </p:txBody>
      </p:sp>
      <p:sp>
        <p:nvSpPr>
          <p:cNvPr id="6" name="Marcador de pie de página 5">
            <a:extLst>
              <a:ext uri="{FF2B5EF4-FFF2-40B4-BE49-F238E27FC236}">
                <a16:creationId xmlns:a16="http://schemas.microsoft.com/office/drawing/2014/main" id="{09618AE6-7D1D-4F04-8D4D-84FF2C0D32A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E01831F-1641-4560-AD22-57BA704B06F1}"/>
              </a:ext>
            </a:extLst>
          </p:cNvPr>
          <p:cNvSpPr>
            <a:spLocks noGrp="1"/>
          </p:cNvSpPr>
          <p:nvPr>
            <p:ph type="sldNum" sz="quarter" idx="12"/>
          </p:nvPr>
        </p:nvSpPr>
        <p:spPr/>
        <p:txBody>
          <a:bodyPr/>
          <a:lstStyle/>
          <a:p>
            <a:fld id="{C4A432CC-ECCE-483D-9B17-BA1E2E623488}" type="slidenum">
              <a:rPr lang="es-MX" smtClean="0"/>
              <a:t>‹Nº›</a:t>
            </a:fld>
            <a:endParaRPr lang="es-MX"/>
          </a:p>
        </p:txBody>
      </p:sp>
    </p:spTree>
    <p:extLst>
      <p:ext uri="{BB962C8B-B14F-4D97-AF65-F5344CB8AC3E}">
        <p14:creationId xmlns:p14="http://schemas.microsoft.com/office/powerpoint/2010/main" val="4130423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7A2920D-5AE6-4C3C-A8DB-8BA89C9BD3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DFE7658-33A4-42A1-8B62-E7B8752B87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E08D727-6AF4-48AA-B074-3FE38AA90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2B890-2514-486C-827D-CBACC3C7CA4F}" type="datetimeFigureOut">
              <a:rPr lang="es-MX" smtClean="0"/>
              <a:t>24/09/21</a:t>
            </a:fld>
            <a:endParaRPr lang="es-MX"/>
          </a:p>
        </p:txBody>
      </p:sp>
      <p:sp>
        <p:nvSpPr>
          <p:cNvPr id="5" name="Marcador de pie de página 4">
            <a:extLst>
              <a:ext uri="{FF2B5EF4-FFF2-40B4-BE49-F238E27FC236}">
                <a16:creationId xmlns:a16="http://schemas.microsoft.com/office/drawing/2014/main" id="{ACD0048E-EC2E-4187-963B-72C89CC22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1473BBC8-65A3-45D2-BCFE-DB549C44C4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432CC-ECCE-483D-9B17-BA1E2E623488}" type="slidenum">
              <a:rPr lang="es-MX" smtClean="0"/>
              <a:t>‹Nº›</a:t>
            </a:fld>
            <a:endParaRPr lang="es-MX"/>
          </a:p>
        </p:txBody>
      </p:sp>
    </p:spTree>
    <p:extLst>
      <p:ext uri="{BB962C8B-B14F-4D97-AF65-F5344CB8AC3E}">
        <p14:creationId xmlns:p14="http://schemas.microsoft.com/office/powerpoint/2010/main" val="3789688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20.png"/><Relationship Id="rId5" Type="http://schemas.openxmlformats.org/officeDocument/2006/relationships/image" Target="../media/image7.jpeg"/><Relationship Id="rId10" Type="http://schemas.openxmlformats.org/officeDocument/2006/relationships/image" Target="../media/image19.png"/><Relationship Id="rId4" Type="http://schemas.openxmlformats.org/officeDocument/2006/relationships/image" Target="../media/image6.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20.png"/><Relationship Id="rId5" Type="http://schemas.openxmlformats.org/officeDocument/2006/relationships/image" Target="../media/image7.jpeg"/><Relationship Id="rId10" Type="http://schemas.openxmlformats.org/officeDocument/2006/relationships/image" Target="../media/image19.png"/><Relationship Id="rId4" Type="http://schemas.openxmlformats.org/officeDocument/2006/relationships/image" Target="../media/image6.jpe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13FE064-AA56-9B47-899E-90D3536781D0}"/>
              </a:ext>
            </a:extLst>
          </p:cNvPr>
          <p:cNvPicPr>
            <a:picLocks noChangeAspect="1"/>
          </p:cNvPicPr>
          <p:nvPr/>
        </p:nvPicPr>
        <p:blipFill rotWithShape="1">
          <a:blip r:embed="rId2"/>
          <a:srcRect/>
          <a:stretch/>
        </p:blipFill>
        <p:spPr>
          <a:xfrm>
            <a:off x="20" y="0"/>
            <a:ext cx="12191980" cy="6857990"/>
          </a:xfrm>
          <a:prstGeom prst="rect">
            <a:avLst/>
          </a:prstGeom>
        </p:spPr>
      </p:pic>
      <p:sp>
        <p:nvSpPr>
          <p:cNvPr id="2" name="Título 1">
            <a:extLst>
              <a:ext uri="{FF2B5EF4-FFF2-40B4-BE49-F238E27FC236}">
                <a16:creationId xmlns:a16="http://schemas.microsoft.com/office/drawing/2014/main" id="{C83BBB4B-34FD-2A4B-9615-5B6B0DF11DF6}"/>
              </a:ext>
            </a:extLst>
          </p:cNvPr>
          <p:cNvSpPr>
            <a:spLocks noGrp="1"/>
          </p:cNvSpPr>
          <p:nvPr>
            <p:ph type="title"/>
          </p:nvPr>
        </p:nvSpPr>
        <p:spPr>
          <a:xfrm>
            <a:off x="338881" y="6183403"/>
            <a:ext cx="11210925" cy="744836"/>
          </a:xfrm>
        </p:spPr>
        <p:txBody>
          <a:bodyPr vert="horz" lIns="91440" tIns="45720" rIns="91440" bIns="45720" rtlCol="0" anchor="ctr">
            <a:normAutofit fontScale="90000"/>
          </a:bodyPr>
          <a:lstStyle/>
          <a:p>
            <a:pPr algn="ctr"/>
            <a:r>
              <a:rPr lang="en-US" sz="5300" b="1" dirty="0">
                <a:solidFill>
                  <a:schemeClr val="bg1"/>
                </a:solidFill>
              </a:rPr>
              <a:t>Integrar un Software ERP</a:t>
            </a:r>
            <a:br>
              <a:rPr lang="en-US" sz="2300" dirty="0">
                <a:solidFill>
                  <a:schemeClr val="bg1"/>
                </a:solidFill>
              </a:rPr>
            </a:br>
            <a:endParaRPr lang="en-US" sz="2300" dirty="0">
              <a:solidFill>
                <a:schemeClr val="bg1"/>
              </a:solidFill>
            </a:endParaRPr>
          </a:p>
        </p:txBody>
      </p:sp>
    </p:spTree>
    <p:extLst>
      <p:ext uri="{BB962C8B-B14F-4D97-AF65-F5344CB8AC3E}">
        <p14:creationId xmlns:p14="http://schemas.microsoft.com/office/powerpoint/2010/main" val="248085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6BCC69E3-FD33-8546-AAC1-FB83E8C9E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972" y="2049674"/>
            <a:ext cx="914378" cy="118787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9768D78-B1D5-43D0-9515-3163929CEADB}"/>
              </a:ext>
            </a:extLst>
          </p:cNvPr>
          <p:cNvSpPr>
            <a:spLocks noGrp="1"/>
          </p:cNvSpPr>
          <p:nvPr>
            <p:ph type="title"/>
          </p:nvPr>
        </p:nvSpPr>
        <p:spPr>
          <a:xfrm>
            <a:off x="454544" y="9422"/>
            <a:ext cx="10515600" cy="421552"/>
          </a:xfrm>
        </p:spPr>
        <p:txBody>
          <a:bodyPr>
            <a:normAutofit fontScale="90000"/>
          </a:bodyPr>
          <a:lstStyle/>
          <a:p>
            <a:pPr algn="ctr"/>
            <a:r>
              <a:rPr lang="es-MX" dirty="0"/>
              <a:t>Ambiente Producción</a:t>
            </a:r>
          </a:p>
        </p:txBody>
      </p:sp>
      <p:pic>
        <p:nvPicPr>
          <p:cNvPr id="18"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C85B68B2-9BE6-49D0-BBF6-16FB048E1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86" y="1586329"/>
            <a:ext cx="1502921" cy="195246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ta:image/jpeg;base64,/9j/4AAQSkZJRgABAQAAAQABAAD/2wCEAAkGBwgHBgkIBwgKCgkLDRYPDQwMDRsUFRAWIB0iIiAdHx8kKDQsJCYxJx8fLT0tMTU3Ojo6Iys/RD84QzQ5OjcBCgoKDQwNGg8PGjclHyU3Nzc3Nzc3Nzc3Nzc3Nzc3Nzc3Nzc3Nzc3Nzc3Nzc3Nzc3Nzc3Nzc3Nzc3Nzc3Nzc3N//AABEIAJcAlwMBEQACEQEDEQH/xAAbAAABBQEBAAAAAAAAAAAAAAAAAQMEBQYHAv/EAEQQAAEDAwAGBgYHBQcFAAAAAAEAAgMEBREGEiExQVEiYXGBobETQlKRwdEHFBUjMmJyJDNUkvA0RIKTssLxFlNjc4P/xAAbAQEAAgMBAQAAAAAAAAAAAAAAAQUDBAYCB//EADURAAICAQIEAggGAgIDAAAAAAABAgMEESEFEjFBE1EiMmFxkaGx8BRCUoHR4TPBBkMVNFP/2gAMAwEAAhEDEQA/AO4oAQAgBAJkICBc71b7W3NbUtY7gwbXHuC8TsjDqzPTjW3P0ImSuGn7sltvoxjhJM74D5rWllfpRbVcH/8ApL4FBVaVXqpJ1q58YPqxNDR81hd833N+vh+ND8vxK2W4Vk372rnf+qRxWNyk+5sqmuPSKGRNKNokeDzDio1Z75V5D0Vyrof3VbUMxylcpU5Lozw6KpdYplnSaX3umI/a/TNHqytDs9+/xWRZFi7mrZwzGn+XT3Ghtv0gROIZcaQx/wDkidrD3LPHLX5kV9vBpf8AVLX3mtt10orlF6WiqGSt4gbx2jeFsxnGXRlTbRZS9LFoTMr0YhUAIAQAgBACAEAzV1UNHC+epkbHEwZc53BQ2ktWeoQlOXLFaswN+02nqC6G1AwxbjMfxO7OXmtKzJb2iX2LwqMfSu3fl2MhI98j3Pkc5z3b3OOSVralukktEeeCEiKCREAIBChIiAFAPcE81NM2ankfHI3c5hwQvSbW6InGM1yyWqNvo9p3gtp703HAVLR/qHxC268ntIo8vhP5qfgbyGVk0bZIntexwy1zTkELcT1KNpxejPaEAgBACAEBBu90pbVROqqt+q0bhxceQXmc1Fasy00TvnyQOVX2+1V6qS+d2pC0/dwg7G/M9arrLHN+w6jFxIY8dF17srgsZtCFCQO5AIoJEQAgEQCISCgCFSBEJL7RrSWoskojfmWjcenEd7etqzU3OvbsaGbgQyVqtpef8nVaGsgrqWOppZBJFIMtcFYxkpLVHLWVyrk4SWjRIUngEAIBitq4aKmlqal4ZDE3Wc48FDaitWeoQlOSjFbs4/pDfJ73XGeQlsLciKLP4B19fNVtljm9ex1WLjRx4aLr3ZWNKxm0hxqEnpCRCgEUEiIAQCIBEJBQBFIEQkFAL/RHSJ9lrQyUudRSn71vsH2h8Vnpt5Hv0NDPwlkw1j6y+fsOsxSNlY17HBzHAFrgdhBVkco009Ge0IEO5Ac1+ki9uqZ/s2mf9zTnM2PXdy7vPsWtkataIycM4hVDO8GS67J+T+/mYphzuWidgOAoekewUJPaEggBQSIgBAIUJEUEggEUgRABUEiIDoP0dXwyRutNS7awF1OSdpbxb3b/APhb2NZquVnPcXxOV+PFdev8m6G4LbKQr9IbkLTaKis2azG4jB4uOweKhvQwZNypqczjDnOe9znu13OOXOJySeJWA5fmlrza7kRw9FIW+r6q1bIaM+m8I4gszHU31Wz9440rEXCPbShI4ChJ6GScAZJ2ABQNluzT2jQutrGtlr3/AFSI7QzGZCOzc3v29S2a8ZveWxVZHFq4ejUtX59v7NPSaIWanb0qZ1Q7i6d5cT3bB4LZjRXHsVVnEcmb9bT3Er/p+zYx9mUZ/wDk3K9+FDToYfxV/wCt/Ej1GidmlB1aNkJ5sHwKwWYkJ9G17mZI518estSkrtFm0gMjKaGaIby2PpDtHyVVkYmTVvGTaNyrO59m9GVwt9H/AAsP8gVf41n6mbXiS8z2LfR/wsP8gUePb+p/Ennl5ntttoj/AHSE/wCALy77f1P4jxJeY4LVRn+5Qf5YXn8RZ+p/Ec8vM9i0UHGip/8ALC8/iLf1P4k+JLzH6SipKOpjqKelhZLGctc1gBCmGXdCSlzM8WN2RcZPZm5glbNEyRm5zQQuxqsVsFNdygnHlk4swf0mV5MtJb2O2AGaQde5v+7wSb7FJxSzeNa95h1jKgbnjL49h6Q2j5LxOOqLbg2f+DyU5erLZ/z99iPG7gdy1Wj6XGWg80ryZRxpJIABJO4DeUJ10WrOlaJ6NMt0bKyuYH1rgC1rhkQjkPzcz3LfppUFq+pzWdnO98kPV+v9C33SqGie6noGtnnbsc8noMPLrP8AWVdYvDpWpSs2XzKG7LUNo7syVZeLjWnM9ZKR7DHarfcFcV4tNa9GJoTusn1ZCEkgOyR47HFZ+WPkY+Z+ZPor7c6Ij0VU97Af3cxL2+O7uwte3Dot6x+GxlhfZDozZ2HSWnuhEEoEFVwYT0X89U/BUmVgTo9Jbx++pY05MbNnsz1d7Sx2tUwDHGRgG/rAXMcQwdU7a1v3Rb42Ro+SZVtgYOZXPczLIcDAF5B6woAYQC6qAvrDNrU7ojvjOzsK6Tg1vNU4Ps/kyrzYaT5vM5lphUmp0lrn5y1jxG3qDRjzz71Zy6nGZs3LIk/2KdeTWBARp2ar9Ybnea17I6PU77/j3EPxFHgzfpQ+a/oRjlhOlizYfR9axWXB9dK3WhpcagO4yHd7ht9yz40OZ8z7FbxTI5K1XHrL6f2aXTG8uoqdtFTOLZ5m5c4bCxm0bOsroeHYqtl4klsvqcll3ci5V1Zgl0BVggBAIpABxa4OY4tcNocDghGtVowdI0WvH2tQffEfWYejJjZrcnd+PeFzOdjeBZ6PR9C4xrvEjv1Q1XUwgqCGjDHdJvV1LhuI4you26Mv8a3nhv1QxqquNjUUNQBhCNRcINSfZXalZqk7HNI+Ks+ET5cnTzTNTLWtZyutk9NXVUvtzPd73FdGz59Y9ZyftYwoPAIBHtD2lp3FRJcy0NvBy54d8bo9vmu5EGQSDvC03sz6pTbC2tWQeqa1/Y65oJSim0ZpT605dK48yTs8AFv0LSCOe4hY55EvZsY2+VRrLvVzk7DIWs/SDgeS7HFrVdMYnL3T57GyAs5iEQApAIBChBd6HVbqa/Qsz0Jw6Nw7sjxHitDiNanjt91ubOJNxtS89jcXePWhjkzktdj3/wBBcLxivWhS8n9To8OXpteZWYXMFiKAhIKACAepX+jqGP5Z8lnxZ8l0ZffQx2R5oNHK3ZDjnfnauvPmrBACAEAxUN2a4H6lguj3Ox/4xxDd4k37Y/7X+/idj0YwdG7Zq/wrB34W5V6iNjL/AM8/ezmkoImeDwcR4rtI+qjmJdWeVJ5EUkggEyhAICbYgTeqHV3+nb5rBlaeBPXyZmo/yx950u54FI79TfNcHxT/ANWWvs+p0WN/kRUrkS1EQkEAIBdudm9FrrsQc3uMfobjVxEY1J3tx2OOF276nzW1ctkl7WR1BjBACADgggjIO9NNdj3XZKqasg9GnqdO0AqhPo5DESNene6I9mcjwIXur1NPI7GWTHKSuj+Zb+x918TJaRUhob1UxYIa9xlZn2XHPgcjuXXYVvi0Rf7fAo74cljRWraMIZQCFCAQCIC/0JozU3pk2DqUzS89pyG/PuVfxK1Qo5e72/2beHDmt18ja3V49Exg9Y57guE4zZy0qHm/odDhrWTfkVy5kshEAIAQDtIz0lSxvPPktnDr8S+Mff8ARmK2XLBsw2mtKaXSetbjDZSJWnmHDb45XXyW5wOfDkyJe3f5FGvJpggBACA0eg93bbbp6Cd4FPVYYc+q/wBU/DvXuD3LDh+T4VnJJ7S+pstKrMbpSCSAftUAJYPbb7PyVngZXgT0l6r+9S5yafEjqupzpwcxxa4Yc04IPA8l0iaa1RUCKSAQCID3DDLUTMhgYXyvOGtG8leZzjCLlJ7Exi5PRHTLBa2We3CIub6V3TlfnYT8gFy+XkePY5dl0Lqinwoadxirm9NO5w/CNjexcNxDJ/EXtrouheUVckNBlaRnBQAQAgJ9lZrVhdwY0nvKtuDV82Q5eS+v2zUy5aQ08zPfSdbyW0lxYNjcwyd+1vx94XSWLucrxWnVRsXbYwOVjKUMoAygDKAQ7UBv9ENLGSxx2+6yaso6MU7jseOAdyPXxWSMuzLvBz00q7Xv5lzfNHKS6ky7YKn/ALrRsd+ocfNWONnWUbdUb92NCzfozJVmit2pnHUgbUM4OicPI7Vb18Rx5rd6P2/ehXzxLY9Fr7iCLNcy7V+oVOf/AFlbH4qjTXnXxPHgW/pZY0OiN0qSPTsbSs9qQhx/lB88LWt4lRBej6T9n9mWGHbLrsbC0Wais0TnxbZMdOeQ7cfAKlycuy/aXTyLCqiFO6K37bbeKqWK3nNBTkB83Cd/sj8o3k8SRwzmg4pl+HX4cerNjC0vsbXqx+b/AKHVzBdAoJBACAEBdWSLUgdId8jtnYP6K6fg9PJRzv8AM/l2/wBsrMues9PIdvdujutrqKKQ4ErcB3su3g9xAVs1qjQuqVtbg+5xKaKSCZ8M7NSWNxa9p4Eb1gOUlFxbUup4Q8ggBACARBoX1m0suVrAi1hU0wGBFL6o6nb16Umjdoz7qVp1RqaTTy2SD9qhnp38dmu33j5L2posq+KUyXppr5kw6Z2Nrf7W89Qhf8lPMjL/AORx/P5FZcPpCoIGltFSzVDwNhfhjfifBRzoxy4lX+RN/Ix120hvGkkzKQyARyuDWU0exhP5jvPfyWOyxRi5PojTldflTUF37G6ttDFbaGGkh2tjbgu9o8T3lcfk3O6xzZ2eNjxoqVcexJWA2AQAgBAeo43TSsiZ+Jxx2dazUUyusVce54snyRcmaiKNscbGN2NaAAu1hBQiox6Ipm+Zts9FeyDnn0j2IskF4pmdF2G1I5HcHfA9yxzj3KXieN/3R/f+TCLGU4ZQBlAGUAiAEGoIBCcBCNCNI7JQzRW2hrtBbXgOukzdrssp+zc53w9/NU3FMnZUx/c6bgmH1vkvca9UR0gIAQAgA7AhBcWalLWfWHjpPHQ6hzXS8JxOSHiyW7+n9ldlW8z5V0Raq5NQEA3PDHURPimaHxvaWua4bCChDSa0Zx/SvR2Ww1mGBz6OU/cyE5x+U9fmsMo6HNZmI6Jbeq+n8FGvJp6ghGoINQQAgEQDb3bEPUUe7XQPulxipIyQHnL3D1GDef66livtjTW5y7G9iY7yLVWvtHUoYo4YWRQtDImNDWNHABcjOcpycpdWd7XBVxUY9Ee14PYIAQASgJlsovrUmvIPuWn+Y8vmrXhuD40vEn6q+f8ARqZF/IuVdTQAYXUlaKgBACAjXChprjSSUtXE2SKQbWnzHIozxOuNkeWS2OT6UaMVVimdIA6WhcehMB+HqdyPXuPgsMo6HOZeFKh6reP31KBeTSEQAgBAI4oBiR2xDIkbzQ21/Urf9ZmbieqAdt9VnAd+/wB3Jc7xPJ8Sfhx6L6nZcGw/Bq8SXWX0NAqsugQAgAkc0IJlBQSVREj8th8X9nV1q1weGyufPZtH6mtfkKHox6l/GxsbGtY0NAGABwXURiorlXQrW23qz0pIBACAEAIDxLEyZjmSNa5jhhzXDII60IaT2Zg9ItAWvc+osbmsJ2mmedn+E8Ow7OxeHDyKjJ4YpelVs/L+DB1dLUUU5grIJIJR6kjcHt6x1jYsTTRTzrnW+WS0Yyh4DKAae5D0ifo1bPtS5tbI3NND05evk3v8gVqZuQqKm11fQteF4n4m5a+qt3/B0pcr13Z3CQKCQUgWJj5n6kLC93JvDt5LLTj23S5a1r9PieJ2RgtWy2o7S1pDqoh54MH4R2810GJwmFfpW7v5GhblOW0dkWoGFcGoKgBACAEAIAQAgDAQEWvoKS4QmGtpop4/ZkaDjs5FNEzxOuFi0ktTJXH6OqGYudb6malcfUd94we/b4rw4LsV1nC6pbwehnK3QC+QFxiFNUMG4xy6p7w4DzK88jNKXC7l0aZnq6zXOi/tVIWAcddh8nLw0zC8S6PVfQ22jtFFa7ayEkenk6cxA9Y8OwblzGdbK+56dF0Oz4dixxaFF9Xuy6iill/dRud3gLFDCvn6sfmjcldCPVkuK1Vbz0gyNv5nZPuHzW7Xwa+XrNIwyy4LoTIbPENs73yHkOiPD5qxp4RRDeesvoa88ub6bFjFEyJmpGxrGjcGjAVpCEYLlitEazbe7Z7XogEAIAQAgP/Z">
            <a:extLst>
              <a:ext uri="{FF2B5EF4-FFF2-40B4-BE49-F238E27FC236}">
                <a16:creationId xmlns:a16="http://schemas.microsoft.com/office/drawing/2014/main" id="{E7DFE7AA-298F-C042-AA43-BB61D3A13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943" y="2418256"/>
            <a:ext cx="471226" cy="47122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ata:image/jpeg;base64,/9j/4AAQSkZJRgABAQAAAQABAAD/2wCEAAkGBwgHBgkIBwgKCgkLDRYPDQwMDRsUFRAWIB0iIiAdHx8kKDQsJCYxJx8fLT0tMTU3Ojo6Iys/RD84QzQ5OjcBCgoKDQwNGg8PGjclHyU3Nzc3Nzc3Nzc3Nzc3Nzc3Nzc3Nzc3Nzc3Nzc3Nzc3Nzc3Nzc3Nzc3Nzc3Nzc3Nzc3N//AABEIAHEAcQMBEQACEQEDEQH/xAAbAAACAgMBAAAAAAAAAAAAAAAABAUGAQIDB//EADoQAAEDAgIHBgQEBQUAAAAAAAEAAgMEEQUhBhIxQVFhcRMiMoGRsQdCodEUM2LBIyRSkvBDU3Ki0v/EABsBAAEFAQEAAAAAAAAAAAAAAAACAwQFBgEH/8QANBEAAgEDAQUFCAIBBQAAAAAAAAECAwQRMQUSIUFRBhNxgcEiMmGRobHR4RTwQiQ0Q1Lx/9oADAMBAAIRAxEAPwD3FAAgAQAIAEACABAAgBCoqiSWRHLeVmtobVbbpUHhdfx+SRTpc5HShmu3s3HvDZzClbGvO8h3MnxWnh+hNaGHlDauxkEACABAAgAQAIAEACABAAgAQAliFRqNETTZzhn0VJti8dOHcwfF6+H7JFCnvPLEGnJZYksy15Y4OabEbE5SqypTU4aoHFNYZLU8zZ49ZuR3jgttZ3cLqnvx15roQZwcHhnVShAIAEACABAAgCvYxj4ie6CiIL25Pk2hvIcSqDaW1+7bp0Neb6eBaWtg5LfqadCwq/KsXkrIY52QF4MrzkwZnz4JidzTjUVPPtPkOKlNxc8cEMJ8bME2GaG8AV2ao7Wd7ydpy6LB3VZ160qj5/bkWsKe7FI2Y/JRzkkbkoOYNoZnQSBzfMcQpNpdTtqm/HzXU5OCmsMmIpmyxh7TkfotrQuIVqaqRfAr5RcXhnRPCQQAIAEAVvSvGTSsFFTOtPI273A+Bv3KqNqXjpx7qGr+i/Za7Ns+9fez0X1ZUo3ZWWUlHgX8kWbE9IyKSKOhuZnxgySW8GWwc1p6m1IulFU3xa4/D9lJb7NzUcquifBdf0JaOT62Lw65Jc7WzO0mxUSx/wB1F+P2JN/TxQePh9y6VE8VNEZZ5GRxt2ve4ADzK08YuTwllmeSbeEV3EtM8EiikjiqzLIWkDso3EX62sn6mzbupSkoRw8PGXgl0rOq5JtcCvw6SYa4gOlcz/kwrK1Oyu1KayoJ+DXrgtHBkxR1cNQzXglZI072OuqOvbVreW5Wg4v4rA1KI1rpkbwZvdBw70dR2ElnfluycP3Vls68/j1MS916/n+8hqrT31w1HqefspzTvNx8h5K4tbnuLh2s3w/xf2XovkRpw3o76HldEcEAcauoZSU0tRLkyJhe7oEic1CLk+QunTlUmoR1Z5ZPVyVlVLUzG8kri48uXlsWRrSlUk5y1ZtadGNKChHRGWOUWUQaGY5LKPKI1KI5TTuimjlYRrsddpIS6VadGanB8URqlNTi4vRlf0nkxKqrTNXzumhJ/hWyYzlbcfdeqdn9o215QxTW7Ne8ufiuq+xFhSjRWIoiA1aAeUkYIQd4Gad9XTSdvRGVr2/NGCfVRLujbV4d1cJNPk/T9CJY0Zc9HNIWYoDBPZlYwd5o2OHEfZeabc2DPZ0u8p8aT0fT4P0frqzKngnmvWfSG3E2vdKOYOva6zWXPeYNW/Lcn6tTfhB81w8tV6jShhv4k3Ry9tA1+/Yeq11jcfyKEZvXn4ldUhuSaO6liCtafVRgwURN2zyhp6DvH2Cg7QliljqW+xqW/c7z/wAV+jz9jlQSialokKamdI0OLg1p2WzUKpUSeCLUqKLxgdZRNt43egUdzyR3WfQ2NLKzwWePQrjE97F6gW6zSyWO7Tta5u1KpVJ0pqpTbUlo1qclusjanR/tiXUN2n+hwNvXctts3tjKOIXscr/stfNfj5EacVHimQD26ri07QbZFb+LUkmuYhVDpR4hVYbOJqSUsPzN+V3UKHf7Otr6l3deOej5rwZ14ksMu1DLQY9TxVvYME8bvEMnxu4X4e4Xl9/SvNkVpWrm3CS8pLw0yvmn5MZw48B512O5KnjxHFxBsiXg44naN178guSQiSwS2DyfmR9CP89Fe7Dqe/T8H/foQLqOjJNaEiFE+JMx7bD4r5BsjiP7QP3VbtD/ABXiaXs/D2akvD1Kg1yqpRL9odo6swZHvNO7godagp8VqRqtHf8AElqarilcGtcdbgQoM6U4akGpSlHixmWoipojLPI2Ng2lxS7e2rXNRU6MXKT5Iizaissjn6U0jTaGOWXn4R9c1qrfsZeVFmrOMPq/RfUhTuYckKYjpHNVwGGBnYMcLPdrXcRw5LQbL7J0LOr3taW+1pwwl8cZfEZdfOhBFa1iozOMpySGPRkSWh1a6nxn8PfuVDC0j9QzB91k+1tpGtY97jjBp+T4P0fkPaovUh1mEeYXmcHhnUsMXbKpm6O7o3TO7jnHfsTFX3khiouOCRwZ96q3Fh/ZWuyOFz4p+hDu4+wTllqCvPPfiaSzEMNO58Mg8wW/+lEvIZipdDT9nuNOovivUqTHqqlE0DR1a5MSiNtDuHSBtXHffkotxDNNka4jmmyu47iU1XiszJSQyB5jYzcLZX6lejdn7KjaWUJQ1mk2+ufRcjK3NRuTXQ5wyZbVfKRAkxhsiUpCFIDILJW8SITF5XhcbJcGdMAcTpBRW/3CT/aVR9oGlsytnp6ol0+J6MZRbavJIxbJG4KRvLn6rdpKsmt2OWPyWFkkw4RwkcAoCzOeSE1mQ7gDtet6MJ9ldbLj/qfJ+hGvlil5lkWjyVJSPitTE4TR1zW3/DVGq88GPFj9Q1Eob8XHqX/Z+ru15U+q+q/WSgNffYqaUTWtHVrk1KIho7MeQQWmxGYKZlDI3KOVgidJIP5oV8Y/hz2D7fK8DMee31Wt7OXm9b/xZP2oafGPL5aGR2lbSo1c8mR0U1lpclRJMZZPzSt4QkBnySlIfgcJZua7vE2mTGiFOXVb6147sYLGc3Hb6D3WR7V3aVGNrF8ZcX4LT5v7FnbU972i2mc2yzWHhT6kzcO9I3sxd2bzt5LlepvvC0Gqj3tNDvNLaMDiUmjDMsjcYcSa0UYXyTy7mtDQeuZ9gr7ZlP2pT8iu2k8KMSx2KuMFSR+kGHNxbBqugdYdvEWtJ3O2tPkQClJ4eSRaXDt68aq5P6c/oeG0z3xudTTtLZYiWuadoIyI8lEuqOHvLRnoyakk1oxtrlBcTjR0a9NSiIaNyWyRuikaHRvFnNO9cpynRqKrTeJL+/8ApGuLaFeG5NcCCrMOkgJdEDJFxG0dQtlY7Xo3CUansy+j8GZS62ZWoPKW9HqvUTDyN6tytwg1zxXeIuGMjlHh01S4GQGOL+ojM9Aqq+2xQtotR9qXRer/AKy3tLGrV4tYRaqQNiiZFC3VY0WCwdxVnWqOrVeZMvVSjTjuofheG9eKiSWRqSyMslTe6MuJykqNeTI5NyUyjS3Y+J2MMIv2j1KaXC4g8Wkk77vPZ9LK/tKXd0kubMze1e8rNrRcCTUkiAgDyf4n4A+ixBuNUjbQVBAm1R4JOPQ+/VOLEo7rNdsK+7yn/Hm+MdPD9fbwKrTziVvB42hV1Wi4P4GhGGuUdxOYNw9NuIlo3D024icGHMjkzkjY7qAUuFWtTWITa8GxidvSm8yin5GzI4meCNjejbLlStWqLE5t+LZyFvTh7sUvJHUOCj7o7g3bLbek7ghxGI5uaQ4DUoGZazUGo094/RO0bfee89BHd5JfRLDnYnXhz2/y8NnSE7HHc3z9lY0qG9LL0RX7SuFb0sL3np+T0tWRkwQAIAXrqOCvpJaWqjEkErS17TvCBdOpOlNTg8NHiGlejdVo1XWu6SkkcewqOP6T+r329HcKa4m72ftCF7TyuElqvXwI6GrBsJMjx3KHUt2tCwyNtdlfcoridNg5N7pzBsHJLicwbB6TuhgzrpO6JwZ17Z3RuhgXkxAM7sRBPHcFJpWblxkc3MjuA0FXjVc2mpBdx70kh8MbeJ+29TO5wRbyvTtaW/PyXX4HseEYbBhVDHS0w7rRcuO17t5KdSSWEYa4uJ3FR1J8x1dGAQAIAEALYhQ02I0r6WthZNA8Wcxw2/Y811PA5SqzozU6bw0eU6UfD+tw5z6jCA+spNvZjOWMdPmHTPlvTiknqa6w23SrYhX9mXXk/wAeZTGvkiJDXFpG1vNclST1LvHQ7NrXjxtB5g2UeVt0DJ1Fcze130TTtpHcmfx0e5rz6Ln8WQZNHV7vljA5kpcbPqwOEk8kn5jsuG5SYW8YaI7gsujOheJY0WTTNdR0Rz7aRveeP0t39dnVONqJVX216FrmMfal0Xqz1vBcHo8FoxS0EQYza5xzc88XHeU03kxtzdVbqp3lV5f28CQXCOCABAAgAQAIAEAQuM6LYRjRLq6jYZj/AK0fcf6jb53SlJrQm220Lm24U5cOmq/vgU+v+Fjbk4fijgLZMqI7/wDZtvZL7zqi6pdo3/y0/k/R/kh5PhpjzD3ZKGTm2Vw92ru/Emx7QWb1Ul5L8mGfDXH3GznUTObpj+zUb8Tr2/Zrk/l+yUofhZM7VNfijGj5mQREnycfsjveiIlXtHHSlT+b9F+S24NoXgmEObJDSiaduyaoOu7qNw8gkObZT3O1ru4WJSwui4fssSQVoIAEACABAAgAQAIAEACAMFAAuHA3IOgF0DKABAAgAQAIAEAf/9k=">
            <a:extLst>
              <a:ext uri="{FF2B5EF4-FFF2-40B4-BE49-F238E27FC236}">
                <a16:creationId xmlns:a16="http://schemas.microsoft.com/office/drawing/2014/main" id="{F40BAAEA-8410-BA4D-A5EA-1C7CB964C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2813" y="2352107"/>
            <a:ext cx="471226" cy="55023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ata:image/jpeg;base64,/9j/4AAQSkZJRgABAQAAAQABAAD/2wCEAAkGBwgHBgkIBwgKCgkLDRYPDQwMDRsUFRAWIB0iIiAdHx8kKDQsJCYxJx8fLT0tMTU3Ojo6Iys/RD84QzQ5OjcBCgoKDQwNGg8PGjclHyU3Nzc3Nzc3Nzc3Nzc3Nzc3Nzc3Nzc3Nzc3Nzc3Nzc3Nzc3Nzc3Nzc3Nzc3Nzc3Nzc3N//AABEIALoAugMBEQACEQEDEQH/xAAbAAABBQEBAAAAAAAAAAAAAAAAAQMEBQYCB//EAD8QAAEDAwIEAwQHBwQBBQAAAAECAwQABRESIQYxQVETImEycYGRFBVCUqGx0QcjJDNicsEWQ/Dx4SVjc4KT/8QAGwEBAAIDAQEAAAAAAAAAAAAAAAMEAQIFBgf/xAA6EQACAgIABAMFBwMEAQUBAAAAAQIDBBEFEiExE0FRIjJhcaEUgZGxwdHwBiNSJDNC4RU0RGKC8SX/2gAMAwEAAhEDEQA/APcaAKAKAKAKAKAKAQmgEzQBQDK5UZHtyGU/3LArZQm+yNXOK7sZN0t4ODNi/wD6it/At/xZr41f+SHETYavZksH3OCtXXNd4syrIPsx8KBAIIweWK0Nw1UAoVQHVAFAFAFAFAFAFAFAFAFAFAFAFAclQG1AclVAUN34rtVrUpCn/GfTsWmfMQfU8hV2jh99/VLS9WVLs6mp6b2/Qys3jm6SQsW2MhlCRlS9PiFI7noK6tfCqK9eLLf0ObPiN0t+HHX1KlD16vTMt5U95aY6AtxJcKcj0A2q268bHlGKguv3/mVlO/IUm5Pp19PyI0C1C4W64TPEAVESlWgjJUCe9SW5CqshDXvEdVKtrnNv3RYVqblWqfNKilUbTpSEjBzWbclwuhXrpIxXRGdM7H3QkS0pftM64awgRVJSE6d1E0nkuF0KtdxClSpnb6DkJF0Ztz1xiS3mmWFpQdLygSTywORrWzwJWqmcdt/A2h4sa3bGTSXxLK38Z3yMjW+BLYCsFS0Yx6ahVa7hmLJ6j7LLFXEMiK2/aRp7TxzbZZCJgVDc7r3R8+nxrmX8Jur6w9pHQq4lVLpLoahDqFpSttaVJVulSTkGuW009PudBPa2hxK87UMnVAFAFAFAFAFAFAFAFAFAcKVjlQFddbtEtUfxproR0SnmVH0HWpqKLL5csERXXQpjzTZgJ/EV24jliBbx9HacJCWwrCiPVVd+rBx8OHiWddHEnl3ZMuSvomVvD0KM7evoNzbx4mpoZJBQvofnVrLtnGjxan20/uIMaEHd4Vi79PvJ3DxTar5Kt89QbaeSph1SzsOxqDM3fRG2vutNG+LNU3yrs6J9Drg0JTd34WrUiQytrPRWOVa8RblTGz0aZjhzSvlX6pr8CBb5zltbnR/DCvHbLRycad+dWLalc4T32eyrXkOhThrv0JtnGOGbz/8ASoMh/wCqq+8nxn/pLiAzcFNWh62paGHXAtThPbpirDoUrlbvsitHJ5aXV6ljMSYvBkJkc5T6nT6pHKq9T582T/xRcsfJgwX+T2MzJDLHCsOCw4lbkhwvP4Ps45A1vXCU8uVkl0XRGs7YQxYwT6vqxq7W6Pb7LB1p/j5Ki6ok+w30GK2x753Xz0/YXT7zN1UKaIc3vP8AIIM288ONR5CFaY8gakMuKylQ93SllWNluUX3Xdma7L8VJ+T8je8PcTw7ygIB8GUBlTSjz9U9xXAysGzHe+8fX9ztY2ZC/p2ZfJXj1qkWx0HNAFAFAFAFAFAFAFANOL6CgKDiTiJixx8nDkpf8trP4nsKu4eFPJl6Jd2VMvLjRH1b8jzS5SpsyYiZc0LcDmFJCwQlSM8k+lemorrrg66nrX5nAtnZZJWWL/8AC0vEFEJcW72UqEN0gpOd2lj7Jqtj3OxSoyPeX1XqS5EVXy30+6/oyPerg1PuDc6M0pl4pSXQeRWOZFSY1EqqnVN7X6FbKyI2WKyK0/P5lhxK0mcxDvLI2kN+G+kdHE/8x8BVbCk6pSol5Pa+RNnpWwhkR7S6P5oq7XJ+gz2JWCQ0sE45kdas31+LU4epQx7/AAbYz9BJziJM6RIaQpKHXFLSk8wCc1mpOEIxfdGltinZKcezHY01ce3yoYSnTIxlR6Y7VpOpTsjP0Nq8qUKpVpe8Q1JOCBU2+pBvposbtPbmx4TLKC23FYDeDvk9TVfHodTlKT6yZcycuNyhGK0oobsNu+sLqwyrAaz4jx5AJG5/T41vl3uqpy8+yM4VPjXRj2Xd/Jdzq73Bm43xUl1KlxAsJShPPwx2rGPTKrH5F736smvyY25HO/d7fcPPF/iq/JSylTccDAB5NNjrWkeXAx25dZfmyfnlm36j2/JEC6IjfXAbsSHAlohLZSSVKUOZFT0ufgbyH3/mjS1Rd39hdu37mx4V4qVJcFvuvkljZDh2CyOh7GuNn8O8NeLV7v5HVw85zfh2+8bFteD3Fcg6Y8DkUAtAFAFAFAFANvL0J99AUfEN6Zs0BT7nmeVsy398/oKtYmLLJs5V28ytk5MaIcz7nnLEKdxEuZM+kNuy0YUWCfOsf0+gr0krqsTkr1qL8/3ODGu3J5p76ryJES6MuWl213ltavBGYziU+dpX3T6VpZRONquoffv8fiZWRB1Om5dux1w3cG2fEt9x80CUNKs8m1dFela5tLlq2v3o/VGmJkRjuq33X9GQJkZMWW8whxLqUK0hxByFAcjViuzngpNa2UL4+HY473oRKl+F4WtXh51ac7Z71h63zeZBzy1y76CgYps02LWDGwoYChkQjfNZGxULcaJLa1JKgUkpOMjtRpS7okjZKL3F9xlScZqRM2Ui9mvs2ezJgwXUuS5aQqS82dwk/ZBrn1wlkX+LYtRj2X6nWnZHHoVVb9qXVv8AQiWe5RbTCeeYbU5dHPI2pSfK0jHMetb5kJTad0uWpd/ib4Mn7tEXK19vgRE2mS7bX7s++lttKspW4cKeV/T+taY3EY32KuuPs9l+/wAi7m8MeJXu2W5936L4fP8Any2XBfEn1ij6DOX/ABbYyhR/3B+tUOI4PgvxK/df0JcDM8VeHP3l9TYMudDXKOkP0AUAUAUAhIAJ7UBAkyENtredIDaAVKJ6AVmMXKSiu7MSkormfkeT3S7IvN6EiYXRDCtKUp5pb/U163HxnRTyw979TzN96vu5p+7+hLm2tdp8K7WeWHomseG6DhSCfsqFR1ZCv3RfHUvNeT+RvbS6NXVS3H180TVpi8TsKeb8OLdmk5cQThD47+hqFc+DLlfWt/ijaXJmx2vZsX1M8kb4Ixiuhvps4rfl6DiRWjZG2ditTTYUMC1gwFAFAJWTIUByoVlM2TG1IG/KqOZxSnFWn1l6HouDf0/lcRakvZr/AMn+i8/yIqpTAXh0qDCd1hPNz+ke/vXnOfI4jbqb6enkj3VkcLgeK1Uvafn5st4yLlxRKDZLbDLKMpTqw2wnl8a9RWqeH1du/wCLPBznbxC7bf8A1+4xcvoVtuLP1PJcdWxgreIwCsfd9Ks0+JdU/HjpPy+HxIbfDpsXgvevM9K4fuyLtbWpSdnPZcRnkoc68xl4zx7XBnoMa9X1qaL1petOarFg7oAoAoCNKc0pAB50Bhv2hXQsxWrc0rzPed3B5J6D4muzwjH5pu1+Xb5nJ4nfyxVa8+/yM9aHrI9EEO6sKYc1ZROb3IPZQ7V1MiOTGfiVPa/x/Y59MseUeS1a/wDl+51cuH5tua8RpwSoJOpLrBJSfUjoaxRmVXPTWpejNMjEtqW+8fp+BWIGORIqy+pzmx5I7Vo2RNjlakTYtYMBWNmNi4rA2FDGwxQIDWdmdiVpOcIRcpvSRNRTZfYq6otyfkjgqwMgj3153N4zKXsUdF6/sfR+C/0dCvV2f1f+Pkvn6lZOmeVSUHCRzPU1xa65WT0urZ67JyasemUn0jFfxIZgRlOESHsj7qT0Fe1wMSNFekfJ+K8SnmXuf4fBF5bbZPuLqm4Da8EYUrVpQB6mrt19VSTsZTx6LbXqtfMsH2bHY2ltPFNznKGCE7NNH/JqtGeVktSXsR+rLso4+OnF+3L6Ib4IupgXYMOH9xJwhXor7J/53rHE8bxaufzQ4ff4VvL5M9Rjrw5gnntXmD0RMoAoAoCtfcytaugot76GHrXU8kud0XJvjlySEq0O5b1p1J0g4Ga9fj0RhQqu20eYvuc73b6Ey43G1XOG46bcuLcBghTCv3S/eP8AnvrSmjIpmoqe4fHub23U2wcnDUvh2I9qus22EiI8QgjCm1+ZJ+FS341V3vrqVa8m2npB9BgHUoqPMnNbdlopSk2OgbVqyFsWtTUWsbMC1qaC0MBQbDFAcqIA51Ry+IVYq69X6fud7g/9P5fFJbiuWH+T/T1G1K2yTgV5XKzbsqW5Pp6eR9Z4XwXE4ZXy0rr5yfdlbLleKdKD5BzNV0i7ZZzdER4scync4/dJPzNem4ZhciVk+58z/qXjXj2eBU/Zj9WW5TjboK9AjySfmSl3icICILb/AIcdPRsaSr3nrWixavE8Vrb+JeWXd4SqT0vgcWh21sF126R3pCkgeE0g4ST11GtsiGRNKNT16kuPOmO5WLm9PQYu9yXcZSX0RmYqWQAhDI2T1GT1NZox1VHlcm999mbrvFkpJJa9D06xzxcLXGlg5UpPm945/jXlMmrwrpQ+J6THs8SqMjQNq1oCu9QEx1QDb69DSj6UBmOKJhhWGW6g4UUaEe9W3+c1bwa/EyIr7yrm2eHjyaPPLNdplnS4uO22pl3AWHm8oUB616W/GryGlJ9V6PqcCi+dCbitp+q6FqLhw9ccfT7c5BdV/vRVZT8v/Bqv4OZT/tz5l6Mm8bEt/wByHK/VFdcY0WNISmDL+lMkA69OCPQ1ZpssnH+5HTKORXCEtVy2hpFbMpSHByrRkTOqwasUVqYFrBqFamrF261rKaityZvVVZdNV1rbfkNqcwcDHvrz+ZxhyXJR+J9H4J/Rajq7P6vyj5f/AGf6IbUQAVKOK4Dbk9t9T6FGMYRUYrSRWy5XinSjZsfjW8Vor2Wcz0iO0yt9wNo6+0ewrr8Nw3dLnl2R5D+pOMLFr8Ct+1Lv8EXbTaWWw2kYCa9XGKS0j5k5OT2xFVIjaJy22l15tDjgaQo4Lh3CfU1s5OMW0tlipKUkpPSLhQ4Ztw8xkXR8Hp5G/wDr51S/1t3pBfU6qWJS/Ob+n8/Ei3DiCROiuQIcFiPFV7TTDeVY9TUteFCuSssk3L1bNbMuVsfDhFJfAu/2cyiqJLiKO7awtI7BWx/EfjXM4xXqcbPXp+Bf4TZuMoG+gqy2U9jXG1o6xJoCLPVhnHc0Bhv2gvabUyznZb2fkK63CI7ucvRHM4q9VKPqygtt9vNtioYSyHIqfZQ/GyMHsdq6luJjXSct6l8Gc2rJyKopJbXxRWzJP0mW48pptgrOfDbGlI+FXq4ckFHe9FW2fNLetAisMrMdRUbIJDlRkbOqGotas1YorU1BepKNeg6NWnVjbPPFUszNrxo7l3OxwbgeRxW3lr6RXdjRJJ5nHavK5Wbbkv2ui9D65wjgWHwuGqluXnJ93/0clQSkknYVT7nZevMrJUovHSjIR+dSKOirZY5dF2I4SpSgEe0dhVvFx5ZFiiu3mcfivEa8DGdj7+S+P/RcQoyY7eOazuo17KmmNUVGJ8gysqzJtdk3tsfNTIgRwqtkSIaVUiJojCiM9z271KkTLRdp4muojhmBGYjpSnGWI2T265/Kue8Cjm5ptv5s6P2y/l5YLXyR3wK6pq+utrBCnGyFAjByN96h4tFSoTXZMk4ZJq5p+aPTLecLUPSvNnfJ9AQbkcJT76A8+/aKrywUdyqu5wbvN/I4/Fu0NfEgxb9xMwwkIEhbSQAnXE1DHvxVyWHhSl17/MqxysyMdLevkzocXTl5TJh253I3Ko+D+dZ/8bUusJSX3/8ARh8Qt7Sin93/AGU2rUonAGTnA5Cr2tLRy5dXsdRUbIJDgrQiZ1WDViitWakq3w3bhKRHY9pR59EjuagutjVDnZNjY08i1Vw+89AFlh/VQtym9TOOf2tX3s9815u5u6Tc/M+gYS+xKPg9NfU89vVtds8lTb5JbO6Heih+tcqytwlo9xhZsMmvmXR+aM7Kkl84TsgcvWsKOjayxy+RHqSMXOSjEr3Wwqg5zeklv8C1t8Xw0+IvdZ5elevwcRY9evPzPkPGuKz4jkOf/Fdl/PMmVfRxxDWxlDa62RJEZVUiJ0WkPiJ23xEMMQICijbxHGion37iqtmBG2fNKb+Sel+R0acyVcFGMV+BIHE3ETzeqMzhs9WIWR8DvUUsDDi9SfX4yJ1m5cluK/BEbhx+Q5xW05M1eO4VeJrTg5x1FYzoQjiSjDshhSnLKTn3PTYB/fj+3FeZPQlpQFfcz5Ue+gPP/wBoZIMJQHLXXc4N/wA/uONxb/j95EiXLi51hAYXMW3pwkhkb/HFWpU8Pi9y1v5leNuc1qO9fJDDfC18cytUFYzuStSR/mp3xHFj05yL7BkPb5SrwUqKVbEHBq33W0UJJp6Hk1GyvIdSdqjZEzoVg1FSkqISkEknAA6mtX06s1029I9E4btAtcUlwAyXQCsjoO1edy8h3T6dke04bg/Za+vvPv8AsWjrqGWy46dKU9TVQ6Rk7+4m8tFh0YZ+wM7g961cVJaZJVdKmfPDozzq4QnoEgsujOPZV0UKpTi4HqcbIhkR5ojtuja1BxY2HKvQcLwuReLNdWfP/wCqONePJ4lL9ld/i/2RZ7DlXcPGBWxkQ0NkNrNSJEkRhdSJE6J7HD11lxUSo0RbjSxlKkqH61BLOx4ScJS0y/Xh3TipxjtEpl3iu2RxHYRLaZRnADQUE/hVeceH3ScnpsnjLNqjyx2hjh9+TK4raemKWqQoqLhWMHl1FYzYQhhuMOww5SllJz7npkI/xANeYPRFvQFfc/YSexoDC8fNardHd3OhzB+Irr8Ilq1r4HL4rHdSfxKeBJ4ruDKEwXbgtoDSlSPInH92wPzrpWRwKm3PS/M59c8yxahvX88yFPduTEhcedIkeMg4UFOk1apjTKKlWlr5ENsroy1NvfzIyTU7RVkOpNRtEMkPJNRtELR3kYrQjZruDrRn/wBRko5H9ykjf+79K4/EMrr4UfvPQ8Gwf/cWL5GtfebYbU44oACuQejMzPnOTF5VkNA4Sn/NAQlrQgFa1BIA3UTgAU79EG+X2tmfu0tm5IDTaAptJyHVD8q6ePw/malYjhZfHHSnDGfV9GyOkBKQlOye1dpI8t36i1nRkSsmTlRrKRskNKNSJE0UNLNSImSBqVJY/kSHm+2hwikq4S95bLEZzj2ei8cVxjCaS7ruJbIyFJV4o78t653/APPtbj7O/wAC43nVrm29fiN8ILemcQuSZK1OOhtSlrUACTyqPiSjXjqETfh7lZkOcn1PRreMvfCvOLsd8uKAhXJOWj6b0Bk+KmDJsMpIGVoSHE/A5P4Zq5gWeHkxb8ynnV8+PJenUxtodv05gQrW7KWyj7DatIQPU16G5YtUue1LZw6Xk2R5K29Fh/phqIdd9uzMZR3LaD4jhqJZ8p9KK2/j2RP9ijDrdPX5lZc/q5MgC1qeUyAApT3MnuKt0O1w/u638CpeqebVXYjpNStFRodSajZFJF3wzalXWYNe0dvd0/kmqGbkKiHxZb4fhSybOvurv+x6I66zDY1L0obbGAB+Febbbe2ewSUVpGanzXJjupXlQn2EVgyVFxubEEAOEuPKHkaRzP6VNTTO19EVsjKrx47myjffkTlBcogI+yyk+UfrXcx8ONS69zyuZxKzIbS6IWrhzQrIEoZEJrJskNqNbpEiQ0o1ukSxRy0WvGbMjV4Orz6OeOuK2kpcr5O5PWo7XP2L02O03Hez3ZKFn/YljSfga5zzMin/AH6+nqjo/ZabP9qen6Mjy43EvD6Dqdktx8Y1tuakY/xW1c8PKfRJv4rqazhl4y7vXzJ/ADJ0TZaualhsE9ep/MVQ4xNbhBfMt8Kh7838jeWtOVKVXFOwW1AMyU6myKAzzqQQtChkEEGsptPa7mGk1p9jzUouNvuL9sguyEKccCA20sp8QdB8q9ZGVN1Stml955iUbqrXVBv7iXcOHlWyC49cZrDUs40RUnUs984/6rFWarrFGuLcfN9kjNuH4UOackn6dytiRn5bqWorLjq+iW05q5OyFa3N6RXjCU3qK2JulRCgQQcEHoaz0a2iOS0TbbFeny2o0cZcWfkOpqG6yNUXOXZGK6JXTUIrqenxGItitaWQfIkc+rijzNeSvulfNzketx8eOPWoRKK4TlyFeK8oJbSPKCdgKiSb6Im2ktsy0+/qfUpi1gHop8jYf29/fXQx8GU+szkZnE41LVfchMx0tkrUSt1W6lqOSfjXarqjWtI8zdbK2XNIeqQh0FBoTNZM6EJrOjZI4Ua2SN0hsmt0iRIaUa3SJYo6diyGmG5DjDqGXfYdKfKr41qrYSk4JpteRO65xjtrSfmSbPamrsXWTNYjyAB4SHuTnfeoMjJlRqXLteevIkoojduPMk/I4uTV2s4ctsxx5tpwAhoOFSFjpj0zWtUqL/7sUtr8Rar6f7c29P8AA3HD8T6BaY7Ksa9Opf8AcdzXmsy7xrnI9FiVeFSomptjeGwT1qsWCfQHKhkGgKG4N+G8VdOtAYnjSCpC2rkxlKk4SspOD/SfzrtcKv2nRL+epx+J0vauj/PQr7VaI8mN9Z3m4IYiqVjAXqddP510LsicZeFTDb+iKVWPCUfFulpfVkiXxKGGFQ7AwIMfG7gH71Y9T0rWvB5n4mQ+Z+nkbWZiivDx1yr6lCCVEc1En3k10lpLRR6npPDVrbsFu+lzh/FvpGRjcDokf5ry3EMzx58sfdX82eiwcRUx5pe8/wCaKniHiJiMfFmOjWf5TCdyR7v81Tqona9RLVt8K11MfKmTbwvVJUWov2WUdff3ru4uDGC2+55/Lz5WdEPtJS0gJQAAK6Cil2ORLcntjmqmiPQuqmhoCqmho5KqaNuU5Kq20bKJwVVukbpDalVtokSGyqtiReha2niKVbm/o69EmGr2o7oyPgelUsjChc+ddJeqLVOXOpafWPoyXItVpvDK37JKTGkIBWuFIVjlz0k1XjkX0NRvW0/NfqiWdFF0eap6foyv4eiO3W6teOta2o/mVqJOwOyfnW2ddGih8vRyNcOp3XLm6qP80eisp1uBIHwry56Q0UdGlsCgHaAKAr7mxrbUUjegM9KYbksOMPpyhadKvSt4TlXJSj3RrOCnFxl2Z5y/bREuwhzXQyjVgvlOfJ96vV15PiU+JBbf6+h5aeP4dvhz7evwLK7TLaY7doscUuIDgzJWMrdUO3pUWPXcpeNfLT9PJE19lTj4NK+/zNFYLAxZWBcbyEmRzbYJ2R6n1/KudncRdr8Krt6+p0MLBVa8Szv+RnOI+M1yZCmbYA66cjxfsI93f31Bj4Dl75NdmKK9gzzEZS3VSJa1OvL3KlHJr0FONGtLocS66U3vZPCqsaKjR2FVjRryihVa6NeUXVTRjlAqpozynJVWdGeU5JrOjZROSqtjdROCroQRWTbyL2zptl1gi2SEoiTwSWJXRwn7Kq52Q76LPFh7UfNfsXqfBth4UvZl5MjxVq4euT0e8W8PIWnQ4hXb7yDW1n+rqU6p61/OppBvGtcbY7Id6jW9EtsWeQZLLw1BtSfM2r7p9a2ost5H4y019fiR3V1868J7T+hs+H7aLZb0oOPGX5nCO/b4V5zNyPHt35Lojv4eP4FWn3fVmmtbGo61CqhbLkbUAtAFAcrSFDBoDP3FgsuKWAdJ50Bm+IrSLpDy3gSG92yTjPoau4OW8eev+L7lPNxVfDp7y7Gf4aucSySJDk2IozEeVsq5o7gDuT1rs5dU8iK8J+yzj4tsKJPxV7S+g9dV3LiKFInzJBhQAMI/9w9h3qrCqvHmqq1zTff4FuVs8iLtsfLBdviV/CNhblyVuPjRCjjXJdPIAfZ953+VXsm1Y1fLX1k+xTxq3fPc/dXcYnORnZjzkJstxis+EgnkKu1c6glN7ZWscHNuC0hoHr0qQ06C6qGNC6qxocouqmjHKGqmhoTVWdGeUQnvt76GdHCjsaB9S9u1uiu2ePdrSkhlIDcpvOS2vv7jXOoyJxudF3fyLt1UHSrquy6Mi26zG42t+TCe1zGFZXFA3KPvJ7n9O9b3ZXhXKM1qL8/iR147tqcoP2l5fD4Cv38TbKqFdGPHkND+Gk5wtHcK71osXw7vEqek+6Myyuerw7Ftrsyx4TsqkEXCYg5xllKun9X6Vz+I5u90wfz/AGL/AA/Ea1bNfI18dsvOgDO3OuKdg0kZoNtgYoB6gCgCgCgGJTAeQQaAzUphUdw5HlzzoDO8RWNNxSX42EyUjfPJY9f1rpYOc6fYl7v5HPzcJXe3H3vzMtKlzpX0a3THChLBDbaF+UJyev613K41R3bX12cSyVs9VT6aLm/zWIsVmwWdYcaSQqQ6jcvuHp7qr4tcpTeTd0fkvRFnJsUIqirqvP4srLxanbTKaiuOIdfW2lSkoBGgn7J9atY+SrouS6L+dSvfQ6ZKG9ssuJW2bZboFoQlJkoT48heN8q5Jz8/wqDDlO6yd2+nZfuT5SjVXCnz7v8AYp7fGXOnMxGiNbqtIJ6VdttVdbm/JFWut2TUF5iTmTDmPxSoLUy4psqGwODjIrNdnPWp+vUxOHJNx9DtiHJfivymmyWGMeIrPLNYldGM1B92IwlKLmuyIpWAOeakNN6J11tztuREW44haJTKXUKTyGelQUZCuckunK9E11Lq5d9dof4WlMR7wyiY2lcd/LC9XTVtn54qLOhOdLcH1XX8DfEnGNqUuz6MZm2ww72u2OuhpIdCEuLG2knY/Ktq71OjxUa2UOF/hyZPhvPcLXx6DOAehufu30AeVaDyUKrWKOZSrIdJLr8n6E1bliXOE+sX3+RDnk8PX0rtMsKSkBbTiDnyn7JqSt/aaNXR+f7kdi+z3bqfy/Yn2OxuSn/rC5jmrWlvHtE75PYVQzM5Qj4VL35b/Yv4mE5y8W7p56Nc2hTiwhA9PdXDOyaC3RAy2M86AnigFoAoAoAoBDQESZES+g5G/uoDPSoy468EeTvQFNd7RHuicuJCHQMBwc/j3FXMbMsx307ehVycOu9dejMuiPM4cuLMp2O2+lo5Sd9Cu3urtq6rMqcIvTf4nElVZhzU5Leh/h99qdxIqfdH0JS3qkL1H2iOSR+HyrOUnVj+HUvgMZqzI8Sz5jtpaRxLxJIkTtX0cBTzuDjyjkKxdL7JjqEO/RG1MftWQ5T7dWdcEIQviBySBhmM046M9B0z86cQk1jqD7vSM4EU7nJdltlZGiSrmZ0pjGloKfcK1dCfxq1O6FPLCXn0K0a53c8o+XUsrGR/pW9q/wDjqtkf+qqLGO/9LboqUW+Qu2OXFISY7TgbVvvkjtVvx4K1VebKqqm63Z5LoXN2P0rg21SvtxnFR1Z7dPyqlR7GZZH16lu72sSuXp0Ic+3R/wDTcG6RAoKKlNSMqz587EVLC+X2idU+3dEdlMfs0bYfeP8AEclm6Wi33IOoEsAx5CM7qxyV/wA71HiRlTbOvXs90bZUo3VQs317Mhy5s6/ohxvoyVuxkeH4qc5WP6u1bKFWJzSb6PqaynblcsUttF5ZeHGYSg9Lw6/zCQPKk/5rlZfEp2Llr6L8zqYvDo1+1Z1f5GhaQt5YSjn3HSuWdIv7dAS0Mnc+tAWQGBigFoAoAoAoAoAoBDQDEmKh5BBG9AUE23LaOpvJSOlAVziQcodQCDzBGRWU2ntGGk+jKO4cMxJGVRiY6zvgDKflXSo4pbX0n1/M51/DK7OsOn5FR9X3m0JfTG1Fp9vw3C1hWpPu5iulHKxchx5u6fn5HPeNlY++Xs/Qj2u6LtEW4MGOrxJbQa1K8pQOu1T20q9we+3Ur1WuiM466taHLPdGINnusVQWX5TaUNEDYd8mmRTKy6El2T6m9F0a6Zx82LbLjGjWC6Q3VKDsjR4SQDvg771i6qUr4TXZGKrYRonB92JBujDPDdxtroX4r7iFtEDIGOeTSymUsiFi7IQujHHlW+7GmLsRYZFpLWsOupdSsH2COe1bSo/vq7etI1V/9h067s6hx7w/AXAYbc+iOOBakqASnUOuTUdt+NCfiSa5l95JVTk2R8OMfZLWDwogELnPFR6to5fOuffxZvpUvxL1PCkutjNDHjsRWw3HaS2nskVyrLZ2Pc3s6tdcK1qC0T4sJ19QyNKajNy/hQG2E8t6AmgAcqAWgCgCgCgCgCgCgCgCgOFoCuYFAV8u2NOgnG/pQFO/bHWiSglQ9aAhqQ4g4UkimgMuNNOfzW0K/uTW0Zyj7r195q4xl3X0IrtotzuSuI1k/wBP6VPHMyI9psgliUS7wQweH7XnP0Y+4LIFS/8Akcn/ACI//H43+I43ZbajcRG/jvWjzsh/82brBx12giU1GjtfyWG0+5IqCV1ku7b+8mjVCPupIkJC1eyjJ9KjJCSxAedIzlIoC2h2htHmXufWgLRplDY8qRQDtAFAFAFAFAFAFAFAFAFAFAFAFAcqQlXMUAw5DbXzSKAiuWppWfKKAiqsjZO2xoDn6jHf8aAVNjRnzb/GgJDVnaTzTQEpqC03ySKAkpaQkbCgO6AKAKAKAKAKAKAKAKAKAKAKAKAKAKAKA5NAL0oBaASgFoBDQAKAWgCgCgCgCgCgCgCgCgP/2Q==">
            <a:extLst>
              <a:ext uri="{FF2B5EF4-FFF2-40B4-BE49-F238E27FC236}">
                <a16:creationId xmlns:a16="http://schemas.microsoft.com/office/drawing/2014/main" id="{30F03981-5B9C-7C4C-B482-F921EEC5DE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9683" y="2370848"/>
            <a:ext cx="566041" cy="56604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ata:image/jpeg;base64,/9j/4AAQSkZJRgABAQAAAQABAAD/2wCEAAkGBwgHBgkIBwgKCgkLDRYPDQwMDRsUFRAWIB0iIiAdHx8kKDQsJCYxJx8fLT0tMTU3Ojo6Iys/RD84QzQ5OjcBCgoKDQwNGg8PGjclHyU3Nzc3Nzc3Nzc3Nzc3Nzc3Nzc3Nzc3Nzc3Nzc3Nzc3Nzc3Nzc3Nzc3Nzc3Nzc3Nzc3N//AABEIAEYAUAMBEQACEQEDEQH/xAAbAAEAAwEBAQEAAAAAAAAAAAAABAUGAwIHAf/EADwQAAEEAQEDBgkLBQAAAAAAAAEAAgMEEQUSITEGFZOxstETIkFRU2GRocEzNUJicXJzgYKD0hQjMjRS/8QAGgEBAAIDAQAAAAAAAAAAAAAAAAECAwQFBv/EACwRAAIBAwIEBAYDAAAAAAAAAAABAgMEERIxBRQhYRNBkbEyNFFxgfAjJDP/2gAMAwEAAhEDEQA/APuKAIAoYI8tgRWIontIEuQ1/k2hvx7M+xY5TUZJPzB3CyIAnAyjYONSwLUPhWtIYSdkn6Q8/wCapTnrWUDusgCAIAgCAIDMa3rDp5P6OiwyFrgdtoydoHPi461xbu9cpeHSWSrZQSTzSu2pZpHnzucSuRKpOT6yZXqe4Z7QzFBLN44LdhhJyPsV4VaqemLfUZZqdC1hlxorytbFOwbmjcHD1dy7lleKstEliRdPJdBdIkIAgCAICv120aulzyMOHkBrT5snC1L2q6VCUluQzE1rElWVsteTYeNwIXmadWVKWqL6lEcy7JJJyTvJVHLL3IOlexJWlbNA/YkbwKtTqypyUovqSfkdh8M7bDH/ANxrtsHPEqYVXCetPqFlH0SJ4kjY8cHAEL18ZaoqRkPasAgCApOU96epBC2u8sMjjlw44C5nEa86UEoPcrJsqYdUtv0iyHybTons2XuaHHBJ3b+PBaMLyrK3lqeWsEJ9CFznc9JH0LP4rV5ur29ENQ50uekZ0LO5Ocq9vRDUOdLnpGdCzuTnKvb0Q1A6pcx8pH0LO5Obq9vRDJN1XVLjJo4opnRtZEw+JuyS0HPv4LauruqpqMXjoiWzR6PZkt6bDPLjbcCDjy4JGfcuvaVHVoxm9yy2Jy2gEBm+WP8AhU+874LjcW+GJWRS1vmu996LrK5tL5ef49yq2Ia1iAgCAHghJM1b/c/aj7AW1d/6r7L2D3NVyb+Zq/6+0V3eH/LR/fMuti0W6SEBm+WPydU/Wd8FxuL/AAxKyKauDzXe821F1lc6kv69T8EeRCWqVCAIAeCEk3Vxi4PXFH2Atq7X8i+y9hI1PJvI0avn63aK7nD88tHPf3LrYtFvEhAcbNaG1GY7EYew+QrHUpQqrTNZQKvWdPZFo0sNKHADg8taMk79/rK0ru2StnCkiGuhj151prdGME44phvYBRhg/WMdI8MjaXvJwGtGSVaMJSeEiepujplWxBALcLXvjYG5/Jep5anOMfEjlovgmsY2NgYxoa1owAOACzqKSwiT0rAIAgCAzvLAAVq/4h6lyOKpKnHH1Ky2IvJDfbsfhjrWDhKTnLJESBruOd7QH/Q6gtO9SVxNIiRqtAA5orbvonrK79kl4EXgutixW2SEAQBAEAQFdrWm85VhG14ZIx200nh9hWpd23MQ05wyGsnHQ9IdpvhHyyNfJIAPF4ALFZWbt023lsJYIuq8n5Ld11iCZjfCY2g4HceG5YLvh/iVdae5DjkuqVdtSrHA05DG4yfKunSpqnBQXkWO6yAIAgP/2Q==">
            <a:extLst>
              <a:ext uri="{FF2B5EF4-FFF2-40B4-BE49-F238E27FC236}">
                <a16:creationId xmlns:a16="http://schemas.microsoft.com/office/drawing/2014/main" id="{34DB5E7E-EE2F-654E-B086-D3D7E847B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2944" y="3661651"/>
            <a:ext cx="668314" cy="5847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ata:image/png;base64,iVBORw0KGgoAAAANSUhEUgAAAMgAAABcCAMAAAAccQr5AAAAZlBMVEX///8HBwcAAADDw8PLy8v39/fv7+/l5eXq6uqwsLD7+/uzs7PU1NS2trbz8/Pc3NyZmZkvLy9UVFR/f389PT1eXl6GhoZycnJoaGifn5+pqamNjY28vLx5eXkaGhoSEhJJSUkoKCjuPu61AAAF80lEQVR4nO1b6dKqOhCUYccg+76I7/+SN+gnICQwSU4V1yr7lyUUTJNZm3C5/PDDDz/88H0wzzbgn8Cr88E+2wh16BlQkLPNUEVQAmiaBsHZhijChScPDW5nW6KG5EVDAzjbEjV0LxqUSHm2KUqoYCLinm2LCsjM42GdbYwCzPjNQ4P8bGNU4M887l9dDvuZyPVsW1RgzBESn22LEpqJR/TVxdAb/ojA8NU8Lqb2ak0g+/IO3oKRBXx3JRxhjSzi6mwz1OE1lR58pVeZxK+qK/G2B4wqT5ImvH5DVbTrFP4Qfxhs+zFM6PP/+ZzoJD28yx/98Sj+1sUjXTQdeB7SMolJ0bzZhJDAQjiqd7OCwL6ZW7/AIFwY+2dwFOqBHqarA89DjdhNbnU3LXYW7q+ong9vt2h0YRp2vLb2ZTBsWPwdSQVa+qdwkZZdkuddEd/pE7ryyqvp9tCXudu2fthl9D6VI8QjSFnmjhaz/x5bFsYd7IqRCkbhInWDN3HTNoo7pAbTDjuFqJ0u7Nl6CUK53+m5BnMB6fapRtBv/qMu2619yaJ/Jgzn1GFjNxFpjSzeeuwzyTYXgo08ccsgZmUG+v923mzhrqY3dVI8hm3M+ulqZqHzZcJJUyGkK+e04M52OCxaKR4F5tIDhNxj/to5C9XRjZmXjngkmCsXUO8crT6dk6iqTa4MD9R61AdyRffRVReg5ljmIJOxMPXQhuHg1pE2h4n5UNQxiQQPnCpfHmre+mJlDVW1KZEggnIsAs3hOcPMtQVfgQWFeA0B3NuFDI77w8Uy1CDeWC0RiBd1XHYhO5l3RgzvaFMlIlFEcBN8g1q3enIoH1p5Fs8riRPhNr6WMZc4nKBnTcurGuy5RIhwc68+lwKCjN3y3UWrpt9MnMjAvdiCSAi44b6aUnmn5lsSSWvb9TKIlDFOfDGmLsZWe/8SiRPhO/9M5HZHNWPUo+Yc6AKS/L8iMiCIOLvt4hJaOv0sWMMaFhKudUcEu4HeWxAvhsoc7tLlvZRIv9zHNhNx+Tl6hU5bnOlr7IESAfH0q/FL8Ewk5OfoFcKPwjkqFYWUmFlJEOmOieToolCvnJDElIqElinTorCUoBWRAk3E30QTKQBiYSoGX7riM+FlpJlIecca0DIGw6ABKAVjxRHPv7RJ4eT7mUimRISWl1CDRKw+Sky63MlqsSJo17pyErXZgCbUs0hMiNxOXiZGam67TwbEjLm8uQwRNhOZrNUAX6ZOdvq6DZz7v2OyrCNYBy/7nYoT4uSBJzyJ2v5kkm8NmIn46F2DabR3NBFQ4yVmxBeVx6bCz0QCtPx5MElGGrrOm5JExm0EXCIWdnC1DwJaF5iAY2km65ljJmJGSCH3eiSepPgJWCpvPYms42AxIXYP3Duz5GgkDvF7dGXU3yePbB3uCyI1TpI2H0dTIRHYPyIZ7tt4XhAJcL5NDk87CqIlTIl+i/LYvi9cELk89urDhOLQcRwRvUtqSRhLviRSY4Qtu0+PThEicpHp5dOtcy+J2D1CagyPA8BBachvyIxXjGBeEqH56DDcbxAd+l8gptsJ9ylMSf6DiHMsUyWIjFTvNJUM2IJvRIGZ/j+IUL856JMMiI8TQiwoCQs6F3va/SRCi/JuSnJ6hD5MxPZwXMZEKMKD3V2viASwV969CFPq4l5UHLIEign07GljRYQuc8wV87wMk1evQjnrhQAdJty3umsiF5e7Jk6Kqdit1P7vFskEEHLQG1fQmN2trq14mKxnc4WHlKodbnfKMbaeAX+1t0TGz0/KzaLYBayrQwX5+jSvgUhyK6i7sHnc9JaE19avnlvzMDxYRC5eTqm0iwdrtSVAty4xhN6k1Beh51Sg8FZRf0c8QJRPG37NIImm78UeO4WWRWR8/j1EcdMahBh+Ez+gZ8nUXpvR6TmrDJuC1PEdMpXdrE7+cqbU/Vxo572Tttmrs0HCLhy2n83bbQuf5y+BW0xnDZXyN49GVRusEPNI2yrsXrZI67otOepaPNvQjeCbP+b64YcffvjhC/Af/F1CahYSAB4AAAAASUVORK5CYII=">
            <a:extLst>
              <a:ext uri="{FF2B5EF4-FFF2-40B4-BE49-F238E27FC236}">
                <a16:creationId xmlns:a16="http://schemas.microsoft.com/office/drawing/2014/main" id="{E7E16122-35BF-1F48-872A-7CFF622EEC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3358" y="3723404"/>
            <a:ext cx="1062366" cy="538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F3C835F9-4EBC-894C-A593-A76ED1A3AC5E}"/>
              </a:ext>
            </a:extLst>
          </p:cNvPr>
          <p:cNvSpPr/>
          <p:nvPr/>
        </p:nvSpPr>
        <p:spPr>
          <a:xfrm>
            <a:off x="549380" y="6503400"/>
            <a:ext cx="11428194" cy="369332"/>
          </a:xfrm>
          <a:prstGeom prst="rect">
            <a:avLst/>
          </a:prstGeom>
        </p:spPr>
        <p:txBody>
          <a:bodyPr wrap="square">
            <a:spAutoFit/>
          </a:bodyPr>
          <a:lstStyle/>
          <a:p>
            <a:r>
              <a:rPr lang="es-MX" dirty="0"/>
              <a:t>El nivel de arquitectura corresponde a la forma en que las capas lógicas se encuentran distribuidas de forma física.</a:t>
            </a:r>
          </a:p>
        </p:txBody>
      </p:sp>
      <p:sp>
        <p:nvSpPr>
          <p:cNvPr id="76" name="CuadroTexto 75">
            <a:extLst>
              <a:ext uri="{FF2B5EF4-FFF2-40B4-BE49-F238E27FC236}">
                <a16:creationId xmlns:a16="http://schemas.microsoft.com/office/drawing/2014/main" id="{6594BB83-0C3E-2847-B841-8D8C68736918}"/>
              </a:ext>
            </a:extLst>
          </p:cNvPr>
          <p:cNvSpPr txBox="1"/>
          <p:nvPr/>
        </p:nvSpPr>
        <p:spPr>
          <a:xfrm>
            <a:off x="86113" y="3331496"/>
            <a:ext cx="17042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black"/>
                </a:solidFill>
                <a:effectLst/>
                <a:uLnTx/>
                <a:uFillTx/>
                <a:latin typeface="Calibri" panose="020F0502020204030204"/>
                <a:ea typeface="+mn-ea"/>
                <a:cs typeface="+mn-cs"/>
              </a:rPr>
              <a:t>SERVIDOR DB</a:t>
            </a:r>
          </a:p>
        </p:txBody>
      </p:sp>
      <p:pic>
        <p:nvPicPr>
          <p:cNvPr id="19" name="Picture 22" descr="47-SAP-R3 – Gold Partner de SAP en México">
            <a:extLst>
              <a:ext uri="{FF2B5EF4-FFF2-40B4-BE49-F238E27FC236}">
                <a16:creationId xmlns:a16="http://schemas.microsoft.com/office/drawing/2014/main" id="{CA079AAA-955F-4C40-9AC3-B12936B346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676" y="5383095"/>
            <a:ext cx="1116471" cy="72528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C638DEFF-C2ED-9B4D-AE99-F5F0811F5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46" y="890076"/>
            <a:ext cx="914378" cy="1187879"/>
          </a:xfrm>
          <a:prstGeom prst="rect">
            <a:avLst/>
          </a:prstGeom>
          <a:noFill/>
          <a:extLst>
            <a:ext uri="{909E8E84-426E-40DD-AFC4-6F175D3DCCD1}">
              <a14:hiddenFill xmlns:a14="http://schemas.microsoft.com/office/drawing/2010/main">
                <a:solidFill>
                  <a:srgbClr val="FFFFFF"/>
                </a:solidFill>
              </a14:hiddenFill>
            </a:ext>
          </a:extLst>
        </p:spPr>
      </p:pic>
      <p:sp>
        <p:nvSpPr>
          <p:cNvPr id="50" name="CuadroTexto 49">
            <a:extLst>
              <a:ext uri="{FF2B5EF4-FFF2-40B4-BE49-F238E27FC236}">
                <a16:creationId xmlns:a16="http://schemas.microsoft.com/office/drawing/2014/main" id="{E18E3348-4716-3E4D-B6A1-1113CAF3E912}"/>
              </a:ext>
            </a:extLst>
          </p:cNvPr>
          <p:cNvSpPr txBox="1"/>
          <p:nvPr/>
        </p:nvSpPr>
        <p:spPr>
          <a:xfrm>
            <a:off x="2088386" y="1851370"/>
            <a:ext cx="17042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black"/>
                </a:solidFill>
                <a:effectLst/>
                <a:uLnTx/>
                <a:uFillTx/>
                <a:latin typeface="Calibri" panose="020F0502020204030204"/>
                <a:ea typeface="+mn-ea"/>
                <a:cs typeface="+mn-cs"/>
              </a:rPr>
              <a:t>SERVIDOR API</a:t>
            </a:r>
          </a:p>
        </p:txBody>
      </p:sp>
      <p:sp>
        <p:nvSpPr>
          <p:cNvPr id="51" name="CuadroTexto 50">
            <a:extLst>
              <a:ext uri="{FF2B5EF4-FFF2-40B4-BE49-F238E27FC236}">
                <a16:creationId xmlns:a16="http://schemas.microsoft.com/office/drawing/2014/main" id="{CA9ABF48-63FB-2149-A4B8-C4B269785365}"/>
              </a:ext>
            </a:extLst>
          </p:cNvPr>
          <p:cNvSpPr txBox="1"/>
          <p:nvPr/>
        </p:nvSpPr>
        <p:spPr>
          <a:xfrm>
            <a:off x="4559227" y="747138"/>
            <a:ext cx="17042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black"/>
                </a:solidFill>
                <a:effectLst/>
                <a:uLnTx/>
                <a:uFillTx/>
                <a:latin typeface="Calibri" panose="020F0502020204030204"/>
                <a:ea typeface="+mn-ea"/>
                <a:cs typeface="+mn-cs"/>
              </a:rPr>
              <a:t>SERVIDOR APP</a:t>
            </a:r>
          </a:p>
        </p:txBody>
      </p:sp>
      <p:pic>
        <p:nvPicPr>
          <p:cNvPr id="61"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0BF5A488-E616-D84D-A296-4DB361D9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672" y="2124548"/>
            <a:ext cx="914378" cy="1124450"/>
          </a:xfrm>
          <a:prstGeom prst="rect">
            <a:avLst/>
          </a:prstGeom>
          <a:noFill/>
          <a:extLst>
            <a:ext uri="{909E8E84-426E-40DD-AFC4-6F175D3DCCD1}">
              <a14:hiddenFill xmlns:a14="http://schemas.microsoft.com/office/drawing/2010/main">
                <a:solidFill>
                  <a:srgbClr val="FFFFFF"/>
                </a:solidFill>
              </a14:hiddenFill>
            </a:ext>
          </a:extLst>
        </p:spPr>
      </p:pic>
      <p:sp>
        <p:nvSpPr>
          <p:cNvPr id="63" name="CuadroTexto 62">
            <a:extLst>
              <a:ext uri="{FF2B5EF4-FFF2-40B4-BE49-F238E27FC236}">
                <a16:creationId xmlns:a16="http://schemas.microsoft.com/office/drawing/2014/main" id="{A2D1F9DF-85AA-BB4A-BB3A-0F4FA04A0FE8}"/>
              </a:ext>
            </a:extLst>
          </p:cNvPr>
          <p:cNvSpPr txBox="1"/>
          <p:nvPr/>
        </p:nvSpPr>
        <p:spPr>
          <a:xfrm>
            <a:off x="5926753" y="1983930"/>
            <a:ext cx="1851207" cy="307777"/>
          </a:xfrm>
          <a:prstGeom prst="rect">
            <a:avLst/>
          </a:prstGeom>
          <a:noFill/>
        </p:spPr>
        <p:txBody>
          <a:bodyPr wrap="square" rtlCol="0">
            <a:spAutoFit/>
          </a:bodyPr>
          <a:lstStyle/>
          <a:p>
            <a:pPr lvl="0" algn="ctr">
              <a:defRPr/>
            </a:pPr>
            <a:r>
              <a:rPr lang="es-ES_tradnl" sz="1400" i="1" dirty="0">
                <a:solidFill>
                  <a:prstClr val="black"/>
                </a:solidFill>
              </a:rPr>
              <a:t>OAUTH</a:t>
            </a:r>
            <a:endParaRPr kumimoji="0" lang="es-ES_tradnl" sz="14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 descr="https://documents.lucidchart.com/documents/d98d71ef-25c1-4c09-9479-29bee6de224e/pages/0_0?a=745&amp;x=734&amp;y=456&amp;w=132&amp;h=130&amp;store=1&amp;accept=image%2F*&amp;auth=LCA%20112ed37375add07c79047d06ac2d1ab582905f09-ts%3D1567980019">
            <a:extLst>
              <a:ext uri="{FF2B5EF4-FFF2-40B4-BE49-F238E27FC236}">
                <a16:creationId xmlns:a16="http://schemas.microsoft.com/office/drawing/2014/main" id="{9BA773F8-C5D6-4844-AF4F-3F17729152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6468"/>
          <a:stretch/>
        </p:blipFill>
        <p:spPr bwMode="auto">
          <a:xfrm>
            <a:off x="10027169" y="1465483"/>
            <a:ext cx="942975" cy="77177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https://documents.lucidchart.com/documents/d98d71ef-25c1-4c09-9479-29bee6de224e/pages/0_0?a=755&amp;x=196&amp;y=554&amp;w=90&amp;h=132&amp;store=1&amp;accept=image%2F*&amp;auth=LCA%2072c284db255b0cdc2f06a8582074561e01ae016c-ts%3D1567980019">
            <a:extLst>
              <a:ext uri="{FF2B5EF4-FFF2-40B4-BE49-F238E27FC236}">
                <a16:creationId xmlns:a16="http://schemas.microsoft.com/office/drawing/2014/main" id="{770117E6-B36A-2548-A838-CBCE857EA93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8155"/>
          <a:stretch/>
        </p:blipFill>
        <p:spPr bwMode="auto">
          <a:xfrm>
            <a:off x="10153670" y="2937353"/>
            <a:ext cx="647700" cy="77177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831BDCAA-1AE4-1A49-8A3A-4AA42900D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266" y="4319851"/>
            <a:ext cx="647700" cy="1135262"/>
          </a:xfrm>
          <a:prstGeom prst="rect">
            <a:avLst/>
          </a:prstGeom>
          <a:noFill/>
          <a:extLst>
            <a:ext uri="{909E8E84-426E-40DD-AFC4-6F175D3DCCD1}">
              <a14:hiddenFill xmlns:a14="http://schemas.microsoft.com/office/drawing/2010/main">
                <a:solidFill>
                  <a:srgbClr val="FFFFFF"/>
                </a:solidFill>
              </a14:hiddenFill>
            </a:ext>
          </a:extLst>
        </p:spPr>
      </p:pic>
      <p:sp>
        <p:nvSpPr>
          <p:cNvPr id="71" name="Flecha izquierda y derecha 70">
            <a:extLst>
              <a:ext uri="{FF2B5EF4-FFF2-40B4-BE49-F238E27FC236}">
                <a16:creationId xmlns:a16="http://schemas.microsoft.com/office/drawing/2014/main" id="{13003204-C9FD-DE45-9B81-91E449E3F143}"/>
              </a:ext>
            </a:extLst>
          </p:cNvPr>
          <p:cNvSpPr/>
          <p:nvPr/>
        </p:nvSpPr>
        <p:spPr>
          <a:xfrm rot="2532815">
            <a:off x="5267209" y="1812087"/>
            <a:ext cx="958564"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Https</a:t>
            </a:r>
          </a:p>
        </p:txBody>
      </p:sp>
      <p:sp>
        <p:nvSpPr>
          <p:cNvPr id="72" name="Flecha izquierda y derecha 71">
            <a:extLst>
              <a:ext uri="{FF2B5EF4-FFF2-40B4-BE49-F238E27FC236}">
                <a16:creationId xmlns:a16="http://schemas.microsoft.com/office/drawing/2014/main" id="{470E9906-6A48-B048-A102-AF5FD3C3444C}"/>
              </a:ext>
            </a:extLst>
          </p:cNvPr>
          <p:cNvSpPr/>
          <p:nvPr/>
        </p:nvSpPr>
        <p:spPr>
          <a:xfrm>
            <a:off x="3473562" y="2441340"/>
            <a:ext cx="2371110"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Rest</a:t>
            </a:r>
            <a:endParaRPr lang="es-ES_tradnl" dirty="0"/>
          </a:p>
        </p:txBody>
      </p:sp>
      <p:pic>
        <p:nvPicPr>
          <p:cNvPr id="86"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E5848194-5FA0-8740-9540-895CF6459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326" y="3863626"/>
            <a:ext cx="914378" cy="1124450"/>
          </a:xfrm>
          <a:prstGeom prst="rect">
            <a:avLst/>
          </a:prstGeom>
          <a:noFill/>
          <a:extLst>
            <a:ext uri="{909E8E84-426E-40DD-AFC4-6F175D3DCCD1}">
              <a14:hiddenFill xmlns:a14="http://schemas.microsoft.com/office/drawing/2010/main">
                <a:solidFill>
                  <a:srgbClr val="FFFFFF"/>
                </a:solidFill>
              </a14:hiddenFill>
            </a:ext>
          </a:extLst>
        </p:spPr>
      </p:pic>
      <p:sp>
        <p:nvSpPr>
          <p:cNvPr id="87" name="CuadroTexto 86">
            <a:extLst>
              <a:ext uri="{FF2B5EF4-FFF2-40B4-BE49-F238E27FC236}">
                <a16:creationId xmlns:a16="http://schemas.microsoft.com/office/drawing/2014/main" id="{EA3755E3-FFA0-C445-8683-9E05A3FBBC8B}"/>
              </a:ext>
            </a:extLst>
          </p:cNvPr>
          <p:cNvSpPr txBox="1"/>
          <p:nvPr/>
        </p:nvSpPr>
        <p:spPr>
          <a:xfrm>
            <a:off x="6490622" y="4116261"/>
            <a:ext cx="1704250" cy="307777"/>
          </a:xfrm>
          <a:prstGeom prst="rect">
            <a:avLst/>
          </a:prstGeom>
          <a:noFill/>
        </p:spPr>
        <p:txBody>
          <a:bodyPr wrap="square" rtlCol="0">
            <a:spAutoFit/>
          </a:bodyPr>
          <a:lstStyle/>
          <a:p>
            <a:pPr lvl="0" algn="ctr">
              <a:defRPr/>
            </a:pPr>
            <a:r>
              <a:rPr lang="es-ES_tradnl" sz="1400" i="1" dirty="0">
                <a:solidFill>
                  <a:prstClr val="black"/>
                </a:solidFill>
              </a:rPr>
              <a:t>ACTIVE DIRECTORY</a:t>
            </a:r>
            <a:endParaRPr kumimoji="0" lang="es-ES_tradnl" sz="14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Disco magnético 89">
            <a:extLst>
              <a:ext uri="{FF2B5EF4-FFF2-40B4-BE49-F238E27FC236}">
                <a16:creationId xmlns:a16="http://schemas.microsoft.com/office/drawing/2014/main" id="{300A4114-CAAB-0F4F-9188-B75578CFCC75}"/>
              </a:ext>
            </a:extLst>
          </p:cNvPr>
          <p:cNvSpPr/>
          <p:nvPr/>
        </p:nvSpPr>
        <p:spPr>
          <a:xfrm>
            <a:off x="849222" y="2383601"/>
            <a:ext cx="476729" cy="56133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2" name="Flecha izquierda y derecha 91">
            <a:extLst>
              <a:ext uri="{FF2B5EF4-FFF2-40B4-BE49-F238E27FC236}">
                <a16:creationId xmlns:a16="http://schemas.microsoft.com/office/drawing/2014/main" id="{435E8F7B-4136-C042-B277-4DDA3FDD41DF}"/>
              </a:ext>
            </a:extLst>
          </p:cNvPr>
          <p:cNvSpPr/>
          <p:nvPr/>
        </p:nvSpPr>
        <p:spPr>
          <a:xfrm rot="5400000">
            <a:off x="5786400" y="3340072"/>
            <a:ext cx="888227" cy="385863"/>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3" name="Flecha izquierda y derecha 92">
            <a:extLst>
              <a:ext uri="{FF2B5EF4-FFF2-40B4-BE49-F238E27FC236}">
                <a16:creationId xmlns:a16="http://schemas.microsoft.com/office/drawing/2014/main" id="{8CB1044B-9CD8-2E49-8884-72BE477FAADE}"/>
              </a:ext>
            </a:extLst>
          </p:cNvPr>
          <p:cNvSpPr/>
          <p:nvPr/>
        </p:nvSpPr>
        <p:spPr>
          <a:xfrm rot="2594356">
            <a:off x="3042086" y="3443877"/>
            <a:ext cx="1990072"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Soap</a:t>
            </a:r>
            <a:endParaRPr lang="es-ES_tradnl" dirty="0"/>
          </a:p>
        </p:txBody>
      </p:sp>
      <p:sp>
        <p:nvSpPr>
          <p:cNvPr id="95" name="Flecha izquierda y derecha 94">
            <a:extLst>
              <a:ext uri="{FF2B5EF4-FFF2-40B4-BE49-F238E27FC236}">
                <a16:creationId xmlns:a16="http://schemas.microsoft.com/office/drawing/2014/main" id="{D6634EBA-20AB-8C4F-A359-59C12666901A}"/>
              </a:ext>
            </a:extLst>
          </p:cNvPr>
          <p:cNvSpPr/>
          <p:nvPr/>
        </p:nvSpPr>
        <p:spPr>
          <a:xfrm rot="19930116">
            <a:off x="3425563" y="1733403"/>
            <a:ext cx="1500443"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Rest</a:t>
            </a:r>
            <a:endParaRPr lang="es-ES_tradnl" dirty="0"/>
          </a:p>
        </p:txBody>
      </p:sp>
      <p:sp>
        <p:nvSpPr>
          <p:cNvPr id="96" name="Flecha izquierda y derecha 95">
            <a:extLst>
              <a:ext uri="{FF2B5EF4-FFF2-40B4-BE49-F238E27FC236}">
                <a16:creationId xmlns:a16="http://schemas.microsoft.com/office/drawing/2014/main" id="{E7A118E7-BCC4-6249-B095-018DF8C297FB}"/>
              </a:ext>
            </a:extLst>
          </p:cNvPr>
          <p:cNvSpPr/>
          <p:nvPr/>
        </p:nvSpPr>
        <p:spPr>
          <a:xfrm>
            <a:off x="1538102" y="2490342"/>
            <a:ext cx="1100569" cy="461411"/>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9" name="Imagen 108">
            <a:extLst>
              <a:ext uri="{FF2B5EF4-FFF2-40B4-BE49-F238E27FC236}">
                <a16:creationId xmlns:a16="http://schemas.microsoft.com/office/drawing/2014/main" id="{EB533632-062B-C541-A352-4C61FF1688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0533" y="357263"/>
            <a:ext cx="512485" cy="662085"/>
          </a:xfrm>
          <a:prstGeom prst="rect">
            <a:avLst/>
          </a:prstGeom>
        </p:spPr>
      </p:pic>
      <p:sp>
        <p:nvSpPr>
          <p:cNvPr id="110" name="Flecha izquierda y derecha 109">
            <a:extLst>
              <a:ext uri="{FF2B5EF4-FFF2-40B4-BE49-F238E27FC236}">
                <a16:creationId xmlns:a16="http://schemas.microsoft.com/office/drawing/2014/main" id="{C790D3B3-1916-9A42-879B-3D231ADF3AE3}"/>
              </a:ext>
            </a:extLst>
          </p:cNvPr>
          <p:cNvSpPr/>
          <p:nvPr/>
        </p:nvSpPr>
        <p:spPr>
          <a:xfrm rot="593290">
            <a:off x="2129900" y="555129"/>
            <a:ext cx="2633691" cy="461411"/>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rPr>
              <a:t>Master /</a:t>
            </a:r>
            <a:r>
              <a:rPr lang="es-ES_tradnl" sz="1200" dirty="0" err="1">
                <a:solidFill>
                  <a:schemeClr val="tx1"/>
                </a:solidFill>
              </a:rPr>
              <a:t>fix</a:t>
            </a:r>
            <a:endParaRPr lang="es-ES_tradnl" sz="1200" dirty="0">
              <a:solidFill>
                <a:schemeClr val="tx1"/>
              </a:solidFill>
            </a:endParaRPr>
          </a:p>
        </p:txBody>
      </p:sp>
      <p:sp>
        <p:nvSpPr>
          <p:cNvPr id="111" name="Flecha izquierda y derecha 110">
            <a:extLst>
              <a:ext uri="{FF2B5EF4-FFF2-40B4-BE49-F238E27FC236}">
                <a16:creationId xmlns:a16="http://schemas.microsoft.com/office/drawing/2014/main" id="{657A4C2A-F196-E54D-9082-FC4DCD2E1F9B}"/>
              </a:ext>
            </a:extLst>
          </p:cNvPr>
          <p:cNvSpPr/>
          <p:nvPr/>
        </p:nvSpPr>
        <p:spPr>
          <a:xfrm rot="2291555">
            <a:off x="1835075" y="1097461"/>
            <a:ext cx="1348665" cy="461411"/>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rPr>
              <a:t>Master / </a:t>
            </a:r>
            <a:r>
              <a:rPr lang="es-ES_tradnl" sz="1200" dirty="0" err="1">
                <a:solidFill>
                  <a:schemeClr val="tx1"/>
                </a:solidFill>
              </a:rPr>
              <a:t>fix</a:t>
            </a:r>
            <a:endParaRPr lang="es-ES_tradnl" sz="1200" dirty="0">
              <a:solidFill>
                <a:schemeClr val="tx1"/>
              </a:solidFill>
            </a:endParaRPr>
          </a:p>
        </p:txBody>
      </p:sp>
      <p:sp>
        <p:nvSpPr>
          <p:cNvPr id="117" name="Nube 116">
            <a:extLst>
              <a:ext uri="{FF2B5EF4-FFF2-40B4-BE49-F238E27FC236}">
                <a16:creationId xmlns:a16="http://schemas.microsoft.com/office/drawing/2014/main" id="{363777B7-D6FA-0C4D-AD5E-78835CB2D936}"/>
              </a:ext>
            </a:extLst>
          </p:cNvPr>
          <p:cNvSpPr/>
          <p:nvPr/>
        </p:nvSpPr>
        <p:spPr>
          <a:xfrm>
            <a:off x="7852705" y="2265034"/>
            <a:ext cx="1325130" cy="927749"/>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b="1" dirty="0">
                <a:solidFill>
                  <a:schemeClr val="tx1"/>
                </a:solidFill>
              </a:rPr>
              <a:t>INTERNET</a:t>
            </a:r>
          </a:p>
        </p:txBody>
      </p:sp>
      <p:cxnSp>
        <p:nvCxnSpPr>
          <p:cNvPr id="118" name="Conector recto 117">
            <a:extLst>
              <a:ext uri="{FF2B5EF4-FFF2-40B4-BE49-F238E27FC236}">
                <a16:creationId xmlns:a16="http://schemas.microsoft.com/office/drawing/2014/main" id="{9B272609-B2DE-084A-82E3-440D207301A9}"/>
              </a:ext>
            </a:extLst>
          </p:cNvPr>
          <p:cNvCxnSpPr>
            <a:cxnSpLocks/>
            <a:endCxn id="64" idx="1"/>
          </p:cNvCxnSpPr>
          <p:nvPr/>
        </p:nvCxnSpPr>
        <p:spPr>
          <a:xfrm flipV="1">
            <a:off x="9231233" y="1851370"/>
            <a:ext cx="795936" cy="830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Conector recto 118">
            <a:extLst>
              <a:ext uri="{FF2B5EF4-FFF2-40B4-BE49-F238E27FC236}">
                <a16:creationId xmlns:a16="http://schemas.microsoft.com/office/drawing/2014/main" id="{E7D01D95-ABE6-224D-A0A6-80E253F4D9B9}"/>
              </a:ext>
            </a:extLst>
          </p:cNvPr>
          <p:cNvCxnSpPr>
            <a:cxnSpLocks/>
            <a:endCxn id="67" idx="1"/>
          </p:cNvCxnSpPr>
          <p:nvPr/>
        </p:nvCxnSpPr>
        <p:spPr>
          <a:xfrm>
            <a:off x="9231233" y="2681816"/>
            <a:ext cx="922437" cy="641424"/>
          </a:xfrm>
          <a:prstGeom prst="line">
            <a:avLst/>
          </a:prstGeom>
        </p:spPr>
        <p:style>
          <a:lnRef idx="1">
            <a:schemeClr val="accent1"/>
          </a:lnRef>
          <a:fillRef idx="0">
            <a:schemeClr val="accent1"/>
          </a:fillRef>
          <a:effectRef idx="0">
            <a:schemeClr val="accent1"/>
          </a:effectRef>
          <a:fontRef idx="minor">
            <a:schemeClr val="tx1"/>
          </a:fontRef>
        </p:style>
      </p:cxnSp>
      <p:sp>
        <p:nvSpPr>
          <p:cNvPr id="120" name="Flecha izquierda y derecha 119">
            <a:extLst>
              <a:ext uri="{FF2B5EF4-FFF2-40B4-BE49-F238E27FC236}">
                <a16:creationId xmlns:a16="http://schemas.microsoft.com/office/drawing/2014/main" id="{ABE843B2-D77E-5644-B8DA-509D198C26FF}"/>
              </a:ext>
            </a:extLst>
          </p:cNvPr>
          <p:cNvSpPr/>
          <p:nvPr/>
        </p:nvSpPr>
        <p:spPr>
          <a:xfrm>
            <a:off x="6578546" y="2513158"/>
            <a:ext cx="1274159" cy="360917"/>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1" name="Flecha izquierda y derecha 120">
            <a:extLst>
              <a:ext uri="{FF2B5EF4-FFF2-40B4-BE49-F238E27FC236}">
                <a16:creationId xmlns:a16="http://schemas.microsoft.com/office/drawing/2014/main" id="{8BF98119-DB7C-C346-A3A5-778A15865BD2}"/>
              </a:ext>
            </a:extLst>
          </p:cNvPr>
          <p:cNvSpPr/>
          <p:nvPr/>
        </p:nvSpPr>
        <p:spPr>
          <a:xfrm rot="18570951">
            <a:off x="4613871" y="3424968"/>
            <a:ext cx="1620416"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Https</a:t>
            </a:r>
          </a:p>
        </p:txBody>
      </p:sp>
      <p:pic>
        <p:nvPicPr>
          <p:cNvPr id="52"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3F4CD7E5-4ECD-B445-98BE-D64F4A6D0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17" y="4460259"/>
            <a:ext cx="810658" cy="1221468"/>
          </a:xfrm>
          <a:prstGeom prst="rect">
            <a:avLst/>
          </a:prstGeom>
          <a:noFill/>
          <a:extLst>
            <a:ext uri="{909E8E84-426E-40DD-AFC4-6F175D3DCCD1}">
              <a14:hiddenFill xmlns:a14="http://schemas.microsoft.com/office/drawing/2010/main">
                <a:solidFill>
                  <a:srgbClr val="FFFFFF"/>
                </a:solidFill>
              </a14:hiddenFill>
            </a:ext>
          </a:extLst>
        </p:spPr>
      </p:pic>
      <p:sp>
        <p:nvSpPr>
          <p:cNvPr id="53" name="Flecha izquierda y derecha 52">
            <a:extLst>
              <a:ext uri="{FF2B5EF4-FFF2-40B4-BE49-F238E27FC236}">
                <a16:creationId xmlns:a16="http://schemas.microsoft.com/office/drawing/2014/main" id="{201883E4-5B89-E646-85CA-211096B8997E}"/>
              </a:ext>
            </a:extLst>
          </p:cNvPr>
          <p:cNvSpPr/>
          <p:nvPr/>
        </p:nvSpPr>
        <p:spPr>
          <a:xfrm rot="5400000">
            <a:off x="450481" y="3840804"/>
            <a:ext cx="905578" cy="461411"/>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000" dirty="0" err="1">
                <a:solidFill>
                  <a:schemeClr val="tx1"/>
                </a:solidFill>
              </a:rPr>
              <a:t>Backups</a:t>
            </a:r>
            <a:endParaRPr lang="es-ES_tradnl" sz="1000" dirty="0">
              <a:solidFill>
                <a:schemeClr val="tx1"/>
              </a:solidFill>
            </a:endParaRPr>
          </a:p>
        </p:txBody>
      </p:sp>
      <p:sp>
        <p:nvSpPr>
          <p:cNvPr id="4" name="Rectángulo 3">
            <a:extLst>
              <a:ext uri="{FF2B5EF4-FFF2-40B4-BE49-F238E27FC236}">
                <a16:creationId xmlns:a16="http://schemas.microsoft.com/office/drawing/2014/main" id="{D01FFF74-127D-E147-ACBA-DFDD8EBEFFC6}"/>
              </a:ext>
            </a:extLst>
          </p:cNvPr>
          <p:cNvSpPr/>
          <p:nvPr/>
        </p:nvSpPr>
        <p:spPr>
          <a:xfrm>
            <a:off x="275769" y="5585319"/>
            <a:ext cx="1262333" cy="307777"/>
          </a:xfrm>
          <a:prstGeom prst="rect">
            <a:avLst/>
          </a:prstGeom>
        </p:spPr>
        <p:txBody>
          <a:bodyPr wrap="none">
            <a:spAutoFit/>
          </a:bodyPr>
          <a:lstStyle/>
          <a:p>
            <a:pPr lvl="0" algn="ctr">
              <a:defRPr/>
            </a:pPr>
            <a:r>
              <a:rPr lang="es-ES_tradnl" sz="1400" i="1" dirty="0">
                <a:solidFill>
                  <a:prstClr val="black"/>
                </a:solidFill>
              </a:rPr>
              <a:t>SERVIDOR NAS</a:t>
            </a:r>
          </a:p>
        </p:txBody>
      </p:sp>
      <p:sp>
        <p:nvSpPr>
          <p:cNvPr id="54" name="Rectángulo redondeado 53">
            <a:extLst>
              <a:ext uri="{FF2B5EF4-FFF2-40B4-BE49-F238E27FC236}">
                <a16:creationId xmlns:a16="http://schemas.microsoft.com/office/drawing/2014/main" id="{A1A69DD9-DB7D-744D-833A-9F202D5D085A}"/>
              </a:ext>
            </a:extLst>
          </p:cNvPr>
          <p:cNvSpPr/>
          <p:nvPr/>
        </p:nvSpPr>
        <p:spPr>
          <a:xfrm>
            <a:off x="214426" y="430974"/>
            <a:ext cx="7563533" cy="6137145"/>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6" name="CuadroTexto 55">
            <a:extLst>
              <a:ext uri="{FF2B5EF4-FFF2-40B4-BE49-F238E27FC236}">
                <a16:creationId xmlns:a16="http://schemas.microsoft.com/office/drawing/2014/main" id="{97E72621-A841-5A47-9516-F0CC0881723B}"/>
              </a:ext>
            </a:extLst>
          </p:cNvPr>
          <p:cNvSpPr txBox="1"/>
          <p:nvPr/>
        </p:nvSpPr>
        <p:spPr>
          <a:xfrm>
            <a:off x="6701340" y="550205"/>
            <a:ext cx="909965" cy="461665"/>
          </a:xfrm>
          <a:prstGeom prst="rect">
            <a:avLst/>
          </a:prstGeom>
          <a:noFill/>
        </p:spPr>
        <p:txBody>
          <a:bodyPr wrap="square" rtlCol="0">
            <a:spAutoFit/>
          </a:bodyPr>
          <a:lstStyle/>
          <a:p>
            <a:r>
              <a:rPr lang="es-MX" sz="2400" dirty="0"/>
              <a:t>WAN</a:t>
            </a:r>
          </a:p>
        </p:txBody>
      </p:sp>
    </p:spTree>
    <p:extLst>
      <p:ext uri="{BB962C8B-B14F-4D97-AF65-F5344CB8AC3E}">
        <p14:creationId xmlns:p14="http://schemas.microsoft.com/office/powerpoint/2010/main" val="212148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905354E9-73A2-8A4C-9183-35BB3AE9DB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399" y="549778"/>
            <a:ext cx="3119945" cy="33033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33FA5181-0FAC-0148-BAB5-5DC8167CF1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8433" y="533731"/>
            <a:ext cx="3119411" cy="33033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C85B68B2-9BE6-49D0-BBF6-16FB048E19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69931" y="533730"/>
            <a:ext cx="3119411" cy="330336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197E2071-17B9-2344-B83D-6584ACB7527F}"/>
              </a:ext>
            </a:extLst>
          </p:cNvPr>
          <p:cNvSpPr txBox="1"/>
          <p:nvPr/>
        </p:nvSpPr>
        <p:spPr>
          <a:xfrm>
            <a:off x="230026" y="3579509"/>
            <a:ext cx="4238563" cy="3181684"/>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s-MX" sz="1600" b="1" dirty="0"/>
              <a:t>CentOS 7 / Ubuntu </a:t>
            </a:r>
            <a:endParaRPr lang="en-US" sz="1600" b="1" dirty="0"/>
          </a:p>
          <a:p>
            <a:pPr marL="285750" indent="-228600">
              <a:lnSpc>
                <a:spcPct val="90000"/>
              </a:lnSpc>
              <a:spcAft>
                <a:spcPts val="600"/>
              </a:spcAft>
              <a:buFont typeface="Arial" panose="020B0604020202020204" pitchFamily="34" charset="0"/>
              <a:buChar char="•"/>
            </a:pPr>
            <a:r>
              <a:rPr lang="en-US" sz="1600" b="1" dirty="0"/>
              <a:t>Intel i5  4</a:t>
            </a:r>
            <a:r>
              <a:rPr lang="en-US" sz="1600" dirty="0"/>
              <a:t> </a:t>
            </a:r>
            <a:r>
              <a:rPr lang="en-US" sz="1600" dirty="0" err="1"/>
              <a:t>núcleos</a:t>
            </a:r>
            <a:r>
              <a:rPr lang="en-US" sz="1600" dirty="0"/>
              <a:t> de CPU</a:t>
            </a:r>
          </a:p>
          <a:p>
            <a:pPr marL="285750" indent="-228600">
              <a:lnSpc>
                <a:spcPct val="90000"/>
              </a:lnSpc>
              <a:spcAft>
                <a:spcPts val="600"/>
              </a:spcAft>
              <a:buFont typeface="Arial" panose="020B0604020202020204" pitchFamily="34" charset="0"/>
              <a:buChar char="•"/>
            </a:pPr>
            <a:r>
              <a:rPr lang="en-US" sz="1600" dirty="0"/>
              <a:t>RAM de 32 </a:t>
            </a:r>
            <a:r>
              <a:rPr lang="en-US" sz="1600" b="1" dirty="0"/>
              <a:t>GB</a:t>
            </a:r>
            <a:endParaRPr lang="en-US" sz="1600" dirty="0"/>
          </a:p>
          <a:p>
            <a:pPr marL="285750" indent="-228600">
              <a:lnSpc>
                <a:spcPct val="90000"/>
              </a:lnSpc>
              <a:spcAft>
                <a:spcPts val="600"/>
              </a:spcAft>
              <a:buFont typeface="Arial" panose="020B0604020202020204" pitchFamily="34" charset="0"/>
              <a:buChar char="•"/>
            </a:pPr>
            <a:r>
              <a:rPr lang="en-US" sz="1600" b="1" dirty="0"/>
              <a:t>2 TB</a:t>
            </a:r>
            <a:r>
              <a:rPr lang="en-US" sz="1600" dirty="0"/>
              <a:t> de </a:t>
            </a:r>
            <a:r>
              <a:rPr lang="en-US" sz="1600" dirty="0" err="1"/>
              <a:t>almacenamiento</a:t>
            </a:r>
            <a:r>
              <a:rPr lang="en-US" sz="1600" dirty="0"/>
              <a:t> SSD</a:t>
            </a:r>
          </a:p>
        </p:txBody>
      </p:sp>
      <p:sp>
        <p:nvSpPr>
          <p:cNvPr id="81" name="CuadroTexto 80">
            <a:extLst>
              <a:ext uri="{FF2B5EF4-FFF2-40B4-BE49-F238E27FC236}">
                <a16:creationId xmlns:a16="http://schemas.microsoft.com/office/drawing/2014/main" id="{7732116B-273C-9946-AE55-0E85EA6899C7}"/>
              </a:ext>
            </a:extLst>
          </p:cNvPr>
          <p:cNvSpPr txBox="1"/>
          <p:nvPr/>
        </p:nvSpPr>
        <p:spPr>
          <a:xfrm>
            <a:off x="4104734" y="3579509"/>
            <a:ext cx="3875255" cy="3181684"/>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s-MX" sz="1600" b="1" dirty="0"/>
              <a:t>CentOS 7 / Ubuntu </a:t>
            </a:r>
            <a:endParaRPr lang="en-US" sz="1600" b="1" dirty="0"/>
          </a:p>
          <a:p>
            <a:pPr marL="285750" indent="-228600">
              <a:lnSpc>
                <a:spcPct val="90000"/>
              </a:lnSpc>
              <a:spcAft>
                <a:spcPts val="600"/>
              </a:spcAft>
              <a:buFont typeface="Arial" panose="020B0604020202020204" pitchFamily="34" charset="0"/>
              <a:buChar char="•"/>
            </a:pPr>
            <a:r>
              <a:rPr lang="en-US" sz="1600" b="1" dirty="0"/>
              <a:t>Intel i7 8</a:t>
            </a:r>
            <a:r>
              <a:rPr lang="en-US" sz="1600" dirty="0"/>
              <a:t> </a:t>
            </a:r>
            <a:r>
              <a:rPr lang="en-US" sz="1600" dirty="0" err="1"/>
              <a:t>núcleos</a:t>
            </a:r>
            <a:r>
              <a:rPr lang="en-US" sz="1600" dirty="0"/>
              <a:t> de CPU </a:t>
            </a:r>
          </a:p>
          <a:p>
            <a:pPr marL="285750" indent="-228600">
              <a:lnSpc>
                <a:spcPct val="90000"/>
              </a:lnSpc>
              <a:spcAft>
                <a:spcPts val="600"/>
              </a:spcAft>
              <a:buFont typeface="Arial" panose="020B0604020202020204" pitchFamily="34" charset="0"/>
              <a:buChar char="•"/>
            </a:pPr>
            <a:r>
              <a:rPr lang="en-US" sz="1600" dirty="0"/>
              <a:t>RAM de 16</a:t>
            </a:r>
            <a:r>
              <a:rPr lang="en-US" sz="1600" b="1" dirty="0"/>
              <a:t> GB</a:t>
            </a:r>
            <a:endParaRPr lang="en-US" sz="1600" dirty="0"/>
          </a:p>
          <a:p>
            <a:pPr marL="285750" indent="-228600">
              <a:lnSpc>
                <a:spcPct val="90000"/>
              </a:lnSpc>
              <a:spcAft>
                <a:spcPts val="600"/>
              </a:spcAft>
              <a:buFont typeface="Arial" panose="020B0604020202020204" pitchFamily="34" charset="0"/>
              <a:buChar char="•"/>
            </a:pPr>
            <a:r>
              <a:rPr lang="en-US" sz="1600" b="1" dirty="0"/>
              <a:t>1 TB</a:t>
            </a:r>
            <a:r>
              <a:rPr lang="en-US" sz="1600" dirty="0"/>
              <a:t> de </a:t>
            </a:r>
            <a:r>
              <a:rPr lang="en-US" sz="1600" dirty="0" err="1"/>
              <a:t>almacenamiento</a:t>
            </a:r>
            <a:r>
              <a:rPr lang="en-US" sz="1600" dirty="0"/>
              <a:t> </a:t>
            </a:r>
          </a:p>
          <a:p>
            <a:pPr indent="-228600">
              <a:lnSpc>
                <a:spcPct val="90000"/>
              </a:lnSpc>
              <a:spcAft>
                <a:spcPts val="600"/>
              </a:spcAft>
              <a:buFont typeface="Arial" panose="020B0604020202020204" pitchFamily="34" charset="0"/>
              <a:buChar char="•"/>
            </a:pPr>
            <a:endParaRPr lang="en-US" dirty="0"/>
          </a:p>
        </p:txBody>
      </p:sp>
      <p:sp>
        <p:nvSpPr>
          <p:cNvPr id="12" name="Título 1">
            <a:extLst>
              <a:ext uri="{FF2B5EF4-FFF2-40B4-BE49-F238E27FC236}">
                <a16:creationId xmlns:a16="http://schemas.microsoft.com/office/drawing/2014/main" id="{44AB21CC-9952-1A4F-87B2-7C98F8F411FA}"/>
              </a:ext>
            </a:extLst>
          </p:cNvPr>
          <p:cNvSpPr>
            <a:spLocks noGrp="1"/>
          </p:cNvSpPr>
          <p:nvPr>
            <p:ph type="title"/>
          </p:nvPr>
        </p:nvSpPr>
        <p:spPr>
          <a:xfrm>
            <a:off x="846947" y="97179"/>
            <a:ext cx="10515600" cy="421552"/>
          </a:xfrm>
        </p:spPr>
        <p:txBody>
          <a:bodyPr>
            <a:normAutofit fontScale="90000"/>
          </a:bodyPr>
          <a:lstStyle/>
          <a:p>
            <a:pPr algn="ctr"/>
            <a:r>
              <a:rPr lang="es-MX" dirty="0"/>
              <a:t>Servidores dedicados Producción</a:t>
            </a:r>
            <a:endParaRPr lang="es-MX" b="1" dirty="0">
              <a:solidFill>
                <a:srgbClr val="FF0000"/>
              </a:solidFill>
            </a:endParaRPr>
          </a:p>
        </p:txBody>
      </p:sp>
      <p:sp>
        <p:nvSpPr>
          <p:cNvPr id="13" name="CuadroTexto 12">
            <a:extLst>
              <a:ext uri="{FF2B5EF4-FFF2-40B4-BE49-F238E27FC236}">
                <a16:creationId xmlns:a16="http://schemas.microsoft.com/office/drawing/2014/main" id="{FCDC6749-31EE-0D4B-904E-B57D353313A4}"/>
              </a:ext>
            </a:extLst>
          </p:cNvPr>
          <p:cNvSpPr txBox="1"/>
          <p:nvPr/>
        </p:nvSpPr>
        <p:spPr>
          <a:xfrm>
            <a:off x="7978708" y="3564509"/>
            <a:ext cx="3875989" cy="318168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s-MX" sz="1600" b="1" dirty="0"/>
              <a:t>CentOS 7 / Ubuntu </a:t>
            </a:r>
            <a:endParaRPr lang="en-US" sz="1600" b="1" dirty="0"/>
          </a:p>
          <a:p>
            <a:pPr marL="285750" indent="-228600">
              <a:lnSpc>
                <a:spcPct val="90000"/>
              </a:lnSpc>
              <a:spcAft>
                <a:spcPts val="600"/>
              </a:spcAft>
              <a:buFont typeface="Arial" panose="020B0604020202020204" pitchFamily="34" charset="0"/>
              <a:buChar char="•"/>
            </a:pPr>
            <a:r>
              <a:rPr lang="en-US" sz="1600" b="1" dirty="0"/>
              <a:t>Intel i7 8</a:t>
            </a:r>
            <a:r>
              <a:rPr lang="en-US" sz="1600" dirty="0"/>
              <a:t> </a:t>
            </a:r>
            <a:r>
              <a:rPr lang="en-US" sz="1600" dirty="0" err="1"/>
              <a:t>núcleos</a:t>
            </a:r>
            <a:r>
              <a:rPr lang="en-US" sz="1600" dirty="0"/>
              <a:t> de CPU </a:t>
            </a:r>
          </a:p>
          <a:p>
            <a:pPr marL="285750" indent="-228600">
              <a:lnSpc>
                <a:spcPct val="90000"/>
              </a:lnSpc>
              <a:spcAft>
                <a:spcPts val="600"/>
              </a:spcAft>
              <a:buFont typeface="Arial" panose="020B0604020202020204" pitchFamily="34" charset="0"/>
              <a:buChar char="•"/>
            </a:pPr>
            <a:r>
              <a:rPr lang="en-US" sz="1600" dirty="0"/>
              <a:t>RAM de 16</a:t>
            </a:r>
            <a:r>
              <a:rPr lang="en-US" sz="1600" b="1" dirty="0"/>
              <a:t> GB</a:t>
            </a:r>
            <a:endParaRPr lang="en-US" sz="1600" dirty="0"/>
          </a:p>
          <a:p>
            <a:pPr marL="285750" indent="-228600">
              <a:lnSpc>
                <a:spcPct val="90000"/>
              </a:lnSpc>
              <a:spcAft>
                <a:spcPts val="600"/>
              </a:spcAft>
              <a:buFont typeface="Arial" panose="020B0604020202020204" pitchFamily="34" charset="0"/>
              <a:buChar char="•"/>
            </a:pPr>
            <a:r>
              <a:rPr lang="en-US" sz="1600" b="1" dirty="0"/>
              <a:t>1 TB</a:t>
            </a:r>
            <a:r>
              <a:rPr lang="en-US" sz="1600" dirty="0"/>
              <a:t> de </a:t>
            </a:r>
            <a:r>
              <a:rPr lang="en-US" sz="1600" dirty="0" err="1"/>
              <a:t>almacenamiento</a:t>
            </a:r>
            <a:r>
              <a:rPr lang="en-US" sz="1600" dirty="0"/>
              <a:t> </a:t>
            </a:r>
          </a:p>
        </p:txBody>
      </p:sp>
      <p:sp>
        <p:nvSpPr>
          <p:cNvPr id="5" name="Rectángulo 4">
            <a:extLst>
              <a:ext uri="{FF2B5EF4-FFF2-40B4-BE49-F238E27FC236}">
                <a16:creationId xmlns:a16="http://schemas.microsoft.com/office/drawing/2014/main" id="{31F26B13-95FC-804A-8625-6E9417ECDAE6}"/>
              </a:ext>
            </a:extLst>
          </p:cNvPr>
          <p:cNvSpPr/>
          <p:nvPr/>
        </p:nvSpPr>
        <p:spPr>
          <a:xfrm>
            <a:off x="1454056" y="503487"/>
            <a:ext cx="1916807" cy="369332"/>
          </a:xfrm>
          <a:prstGeom prst="rect">
            <a:avLst/>
          </a:prstGeom>
        </p:spPr>
        <p:txBody>
          <a:bodyPr wrap="none">
            <a:spAutoFit/>
          </a:bodyPr>
          <a:lstStyle/>
          <a:p>
            <a:r>
              <a:rPr lang="en-US" b="1" dirty="0" err="1"/>
              <a:t>Servidor</a:t>
            </a:r>
            <a:r>
              <a:rPr lang="en-US" b="1" dirty="0"/>
              <a:t> </a:t>
            </a:r>
            <a:r>
              <a:rPr lang="en-US" b="1" dirty="0" err="1"/>
              <a:t>físico</a:t>
            </a:r>
            <a:r>
              <a:rPr lang="en-US" b="1" dirty="0"/>
              <a:t> BD </a:t>
            </a:r>
            <a:endParaRPr lang="es-MX" dirty="0"/>
          </a:p>
        </p:txBody>
      </p:sp>
      <p:sp>
        <p:nvSpPr>
          <p:cNvPr id="6" name="CuadroTexto 5">
            <a:extLst>
              <a:ext uri="{FF2B5EF4-FFF2-40B4-BE49-F238E27FC236}">
                <a16:creationId xmlns:a16="http://schemas.microsoft.com/office/drawing/2014/main" id="{8DE53BCC-341A-0049-BA79-0B83D2663C33}"/>
              </a:ext>
            </a:extLst>
          </p:cNvPr>
          <p:cNvSpPr txBox="1"/>
          <p:nvPr/>
        </p:nvSpPr>
        <p:spPr>
          <a:xfrm>
            <a:off x="5145873" y="499431"/>
            <a:ext cx="1964897" cy="369332"/>
          </a:xfrm>
          <a:prstGeom prst="rect">
            <a:avLst/>
          </a:prstGeom>
          <a:noFill/>
        </p:spPr>
        <p:txBody>
          <a:bodyPr wrap="none" rtlCol="0">
            <a:spAutoFit/>
          </a:bodyPr>
          <a:lstStyle/>
          <a:p>
            <a:r>
              <a:rPr lang="en-US" b="1" i="1" dirty="0" err="1"/>
              <a:t>Servidor</a:t>
            </a:r>
            <a:r>
              <a:rPr lang="en-US" b="1" i="1" dirty="0"/>
              <a:t> </a:t>
            </a:r>
            <a:r>
              <a:rPr lang="en-US" b="1" dirty="0" err="1"/>
              <a:t>físico</a:t>
            </a:r>
            <a:r>
              <a:rPr lang="en-US" b="1" i="1" dirty="0"/>
              <a:t> App</a:t>
            </a:r>
            <a:endParaRPr lang="es-MX" dirty="0"/>
          </a:p>
        </p:txBody>
      </p:sp>
      <p:sp>
        <p:nvSpPr>
          <p:cNvPr id="7" name="Rectángulo 6">
            <a:extLst>
              <a:ext uri="{FF2B5EF4-FFF2-40B4-BE49-F238E27FC236}">
                <a16:creationId xmlns:a16="http://schemas.microsoft.com/office/drawing/2014/main" id="{62CCF567-87E4-2A45-8197-768541FA5FEE}"/>
              </a:ext>
            </a:extLst>
          </p:cNvPr>
          <p:cNvSpPr/>
          <p:nvPr/>
        </p:nvSpPr>
        <p:spPr>
          <a:xfrm>
            <a:off x="9144492" y="531219"/>
            <a:ext cx="1911998" cy="341632"/>
          </a:xfrm>
          <a:prstGeom prst="rect">
            <a:avLst/>
          </a:prstGeom>
        </p:spPr>
        <p:txBody>
          <a:bodyPr wrap="none">
            <a:spAutoFit/>
          </a:bodyPr>
          <a:lstStyle/>
          <a:p>
            <a:pPr algn="ctr">
              <a:lnSpc>
                <a:spcPct val="90000"/>
              </a:lnSpc>
              <a:spcAft>
                <a:spcPts val="600"/>
              </a:spcAft>
            </a:pPr>
            <a:r>
              <a:rPr lang="en-US" b="1" dirty="0" err="1"/>
              <a:t>Servidor</a:t>
            </a:r>
            <a:r>
              <a:rPr lang="en-US" b="1" dirty="0"/>
              <a:t> </a:t>
            </a:r>
            <a:r>
              <a:rPr lang="en-US" b="1" dirty="0" err="1"/>
              <a:t>físico</a:t>
            </a:r>
            <a:r>
              <a:rPr lang="en-US" b="1" dirty="0"/>
              <a:t> API</a:t>
            </a:r>
          </a:p>
        </p:txBody>
      </p:sp>
    </p:spTree>
    <p:extLst>
      <p:ext uri="{BB962C8B-B14F-4D97-AF65-F5344CB8AC3E}">
        <p14:creationId xmlns:p14="http://schemas.microsoft.com/office/powerpoint/2010/main" val="73748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905354E9-73A2-8A4C-9183-35BB3AE9DB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190" y="1238805"/>
            <a:ext cx="2064374" cy="226002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197E2071-17B9-2344-B83D-6584ACB7527F}"/>
              </a:ext>
            </a:extLst>
          </p:cNvPr>
          <p:cNvSpPr txBox="1"/>
          <p:nvPr/>
        </p:nvSpPr>
        <p:spPr>
          <a:xfrm>
            <a:off x="192429" y="3642098"/>
            <a:ext cx="3913138" cy="3181684"/>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57150" algn="ctr">
              <a:lnSpc>
                <a:spcPct val="90000"/>
              </a:lnSpc>
              <a:spcAft>
                <a:spcPts val="600"/>
              </a:spcAft>
            </a:pPr>
            <a:r>
              <a:rPr lang="es-MX" sz="1600" b="1" i="1" dirty="0"/>
              <a:t>Servidor VPS en red interna</a:t>
            </a:r>
          </a:p>
          <a:p>
            <a:pPr marL="285750" indent="-228600">
              <a:lnSpc>
                <a:spcPct val="90000"/>
              </a:lnSpc>
              <a:spcAft>
                <a:spcPts val="600"/>
              </a:spcAft>
              <a:buFont typeface="Arial" panose="020B0604020202020204" pitchFamily="34" charset="0"/>
              <a:buChar char="•"/>
            </a:pPr>
            <a:r>
              <a:rPr lang="es-MX" sz="1600" b="1" dirty="0"/>
              <a:t>CentOS7 / Ubuntu</a:t>
            </a:r>
            <a:endParaRPr lang="en-US" sz="1600" b="1" dirty="0"/>
          </a:p>
          <a:p>
            <a:pPr marL="285750" indent="-228600">
              <a:lnSpc>
                <a:spcPct val="90000"/>
              </a:lnSpc>
              <a:spcAft>
                <a:spcPts val="600"/>
              </a:spcAft>
              <a:buFont typeface="Arial" panose="020B0604020202020204" pitchFamily="34" charset="0"/>
              <a:buChar char="•"/>
            </a:pPr>
            <a:r>
              <a:rPr lang="en-US" sz="1600" b="1" dirty="0"/>
              <a:t>4</a:t>
            </a:r>
            <a:r>
              <a:rPr lang="en-US" sz="1600" dirty="0"/>
              <a:t> </a:t>
            </a:r>
            <a:r>
              <a:rPr lang="en-US" sz="1600" dirty="0" err="1"/>
              <a:t>núcleos</a:t>
            </a:r>
            <a:r>
              <a:rPr lang="en-US" sz="1600" dirty="0"/>
              <a:t> de CPU @ 3.1 GHz</a:t>
            </a:r>
          </a:p>
          <a:p>
            <a:pPr marL="285750" indent="-228600">
              <a:lnSpc>
                <a:spcPct val="90000"/>
              </a:lnSpc>
              <a:spcAft>
                <a:spcPts val="600"/>
              </a:spcAft>
              <a:buFont typeface="Arial" panose="020B0604020202020204" pitchFamily="34" charset="0"/>
              <a:buChar char="•"/>
            </a:pPr>
            <a:r>
              <a:rPr lang="en-US" sz="1600" dirty="0"/>
              <a:t>RAM de 8 </a:t>
            </a:r>
            <a:r>
              <a:rPr lang="en-US" sz="1600" b="1" dirty="0"/>
              <a:t>GB</a:t>
            </a:r>
          </a:p>
          <a:p>
            <a:pPr marL="285750" indent="-228600">
              <a:lnSpc>
                <a:spcPct val="90000"/>
              </a:lnSpc>
              <a:spcAft>
                <a:spcPts val="600"/>
              </a:spcAft>
              <a:buFont typeface="Arial" panose="020B0604020202020204" pitchFamily="34" charset="0"/>
              <a:buChar char="•"/>
            </a:pPr>
            <a:r>
              <a:rPr lang="en-US" sz="1600" b="1" dirty="0"/>
              <a:t>1 TB </a:t>
            </a:r>
            <a:r>
              <a:rPr lang="en-US" sz="1600" b="1" dirty="0" err="1"/>
              <a:t>almacenamieto</a:t>
            </a:r>
            <a:endParaRPr lang="en-US" dirty="0"/>
          </a:p>
          <a:p>
            <a:pPr indent="-228600">
              <a:lnSpc>
                <a:spcPct val="90000"/>
              </a:lnSpc>
              <a:spcAft>
                <a:spcPts val="600"/>
              </a:spcAft>
              <a:buFont typeface="Arial" panose="020B0604020202020204" pitchFamily="34" charset="0"/>
              <a:buChar char="•"/>
            </a:pPr>
            <a:endParaRPr lang="en-US" dirty="0"/>
          </a:p>
        </p:txBody>
      </p:sp>
      <p:sp>
        <p:nvSpPr>
          <p:cNvPr id="15" name="CuadroTexto 14">
            <a:extLst>
              <a:ext uri="{FF2B5EF4-FFF2-40B4-BE49-F238E27FC236}">
                <a16:creationId xmlns:a16="http://schemas.microsoft.com/office/drawing/2014/main" id="{4E04EC61-2D2C-E64F-AE5D-93A87144C5DC}"/>
              </a:ext>
            </a:extLst>
          </p:cNvPr>
          <p:cNvSpPr txBox="1"/>
          <p:nvPr/>
        </p:nvSpPr>
        <p:spPr>
          <a:xfrm>
            <a:off x="4118335" y="3642098"/>
            <a:ext cx="4039607" cy="3181684"/>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rmAutofit/>
          </a:bodyPr>
          <a:lstStyle/>
          <a:p>
            <a:pPr marL="57150" algn="ctr">
              <a:lnSpc>
                <a:spcPct val="90000"/>
              </a:lnSpc>
              <a:spcAft>
                <a:spcPts val="600"/>
              </a:spcAft>
            </a:pPr>
            <a:r>
              <a:rPr lang="es-MX" sz="1600" b="1" i="1" dirty="0"/>
              <a:t>Servidor VPS en red interna</a:t>
            </a:r>
          </a:p>
          <a:p>
            <a:pPr marL="285750" indent="-228600">
              <a:lnSpc>
                <a:spcPct val="90000"/>
              </a:lnSpc>
              <a:spcAft>
                <a:spcPts val="600"/>
              </a:spcAft>
              <a:buFont typeface="Arial" panose="020B0604020202020204" pitchFamily="34" charset="0"/>
              <a:buChar char="•"/>
            </a:pPr>
            <a:r>
              <a:rPr lang="es-MX" sz="1600" b="1" dirty="0"/>
              <a:t>CentOS7 / Ubuntu</a:t>
            </a:r>
            <a:endParaRPr lang="en-US" sz="1600" b="1" dirty="0"/>
          </a:p>
          <a:p>
            <a:pPr marL="285750" indent="-228600">
              <a:lnSpc>
                <a:spcPct val="90000"/>
              </a:lnSpc>
              <a:spcAft>
                <a:spcPts val="600"/>
              </a:spcAft>
              <a:buFont typeface="Arial" panose="020B0604020202020204" pitchFamily="34" charset="0"/>
              <a:buChar char="•"/>
            </a:pPr>
            <a:r>
              <a:rPr lang="en-US" sz="1600" b="1" dirty="0"/>
              <a:t>4</a:t>
            </a:r>
            <a:r>
              <a:rPr lang="en-US" sz="1600" dirty="0"/>
              <a:t> </a:t>
            </a:r>
            <a:r>
              <a:rPr lang="en-US" sz="1600" dirty="0" err="1"/>
              <a:t>núcleos</a:t>
            </a:r>
            <a:r>
              <a:rPr lang="en-US" sz="1600" dirty="0"/>
              <a:t> de CPU @ 3.1 GHz</a:t>
            </a:r>
          </a:p>
          <a:p>
            <a:pPr marL="285750" indent="-228600">
              <a:lnSpc>
                <a:spcPct val="90000"/>
              </a:lnSpc>
              <a:spcAft>
                <a:spcPts val="600"/>
              </a:spcAft>
              <a:buFont typeface="Arial" panose="020B0604020202020204" pitchFamily="34" charset="0"/>
              <a:buChar char="•"/>
            </a:pPr>
            <a:r>
              <a:rPr lang="en-US" sz="1600" dirty="0"/>
              <a:t>RAM de 8 </a:t>
            </a:r>
            <a:r>
              <a:rPr lang="en-US" sz="1600" b="1" dirty="0"/>
              <a:t>GB</a:t>
            </a:r>
          </a:p>
          <a:p>
            <a:pPr marL="285750" indent="-228600">
              <a:lnSpc>
                <a:spcPct val="90000"/>
              </a:lnSpc>
              <a:spcAft>
                <a:spcPts val="600"/>
              </a:spcAft>
              <a:buFont typeface="Arial" panose="020B0604020202020204" pitchFamily="34" charset="0"/>
              <a:buChar char="•"/>
            </a:pPr>
            <a:r>
              <a:rPr lang="en-US" sz="1600" b="1" dirty="0"/>
              <a:t>500 GB </a:t>
            </a:r>
            <a:r>
              <a:rPr lang="en-US" sz="1600" b="1" dirty="0" err="1"/>
              <a:t>almacenamieto</a:t>
            </a:r>
            <a:endParaRPr lang="en-US" sz="1600" dirty="0"/>
          </a:p>
          <a:p>
            <a:pPr marL="57150">
              <a:lnSpc>
                <a:spcPct val="90000"/>
              </a:lnSpc>
              <a:spcAft>
                <a:spcPts val="600"/>
              </a:spcAft>
            </a:pPr>
            <a:endParaRPr lang="en-US" dirty="0"/>
          </a:p>
          <a:p>
            <a:pPr indent="-228600">
              <a:lnSpc>
                <a:spcPct val="90000"/>
              </a:lnSpc>
              <a:spcAft>
                <a:spcPts val="600"/>
              </a:spcAft>
              <a:buFont typeface="Arial" panose="020B0604020202020204" pitchFamily="34" charset="0"/>
              <a:buChar char="•"/>
            </a:pPr>
            <a:endParaRPr lang="en-US" dirty="0"/>
          </a:p>
        </p:txBody>
      </p:sp>
      <p:sp>
        <p:nvSpPr>
          <p:cNvPr id="17" name="CuadroTexto 16">
            <a:extLst>
              <a:ext uri="{FF2B5EF4-FFF2-40B4-BE49-F238E27FC236}">
                <a16:creationId xmlns:a16="http://schemas.microsoft.com/office/drawing/2014/main" id="{8350704E-46F7-5048-817E-B7263823D7DE}"/>
              </a:ext>
            </a:extLst>
          </p:cNvPr>
          <p:cNvSpPr txBox="1"/>
          <p:nvPr/>
        </p:nvSpPr>
        <p:spPr>
          <a:xfrm>
            <a:off x="8170710" y="3642098"/>
            <a:ext cx="3691004" cy="318168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rmAutofit/>
          </a:bodyPr>
          <a:lstStyle/>
          <a:p>
            <a:pPr marL="57150" algn="ctr">
              <a:lnSpc>
                <a:spcPct val="90000"/>
              </a:lnSpc>
              <a:spcAft>
                <a:spcPts val="600"/>
              </a:spcAft>
            </a:pPr>
            <a:r>
              <a:rPr lang="es-MX" sz="1600" b="1" i="1" dirty="0"/>
              <a:t>Servidor VPS en red interna</a:t>
            </a:r>
          </a:p>
          <a:p>
            <a:pPr marL="285750" indent="-228600">
              <a:lnSpc>
                <a:spcPct val="90000"/>
              </a:lnSpc>
              <a:spcAft>
                <a:spcPts val="600"/>
              </a:spcAft>
              <a:buFont typeface="Arial" panose="020B0604020202020204" pitchFamily="34" charset="0"/>
              <a:buChar char="•"/>
            </a:pPr>
            <a:r>
              <a:rPr lang="es-MX" sz="1600" b="1" dirty="0"/>
              <a:t>CentOS7 / Ubuntu</a:t>
            </a:r>
            <a:endParaRPr lang="en-US" sz="1600" b="1" dirty="0"/>
          </a:p>
          <a:p>
            <a:pPr marL="285750" indent="-228600">
              <a:lnSpc>
                <a:spcPct val="90000"/>
              </a:lnSpc>
              <a:spcAft>
                <a:spcPts val="600"/>
              </a:spcAft>
              <a:buFont typeface="Arial" panose="020B0604020202020204" pitchFamily="34" charset="0"/>
              <a:buChar char="•"/>
            </a:pPr>
            <a:r>
              <a:rPr lang="en-US" sz="1600" b="1" dirty="0"/>
              <a:t>4</a:t>
            </a:r>
            <a:r>
              <a:rPr lang="en-US" sz="1600" dirty="0"/>
              <a:t> </a:t>
            </a:r>
            <a:r>
              <a:rPr lang="en-US" sz="1600" dirty="0" err="1"/>
              <a:t>núcleos</a:t>
            </a:r>
            <a:r>
              <a:rPr lang="en-US" sz="1600" dirty="0"/>
              <a:t> de CPU @ 3.1 GHz</a:t>
            </a:r>
          </a:p>
          <a:p>
            <a:pPr marL="285750" indent="-228600">
              <a:lnSpc>
                <a:spcPct val="90000"/>
              </a:lnSpc>
              <a:spcAft>
                <a:spcPts val="600"/>
              </a:spcAft>
              <a:buFont typeface="Arial" panose="020B0604020202020204" pitchFamily="34" charset="0"/>
              <a:buChar char="•"/>
            </a:pPr>
            <a:r>
              <a:rPr lang="en-US" sz="1600" dirty="0"/>
              <a:t>RAM de 8 </a:t>
            </a:r>
            <a:r>
              <a:rPr lang="en-US" sz="1600" b="1" dirty="0"/>
              <a:t>GB</a:t>
            </a:r>
          </a:p>
          <a:p>
            <a:pPr marL="285750" indent="-228600">
              <a:lnSpc>
                <a:spcPct val="90000"/>
              </a:lnSpc>
              <a:spcAft>
                <a:spcPts val="600"/>
              </a:spcAft>
              <a:buFont typeface="Arial" panose="020B0604020202020204" pitchFamily="34" charset="0"/>
              <a:buChar char="•"/>
            </a:pPr>
            <a:r>
              <a:rPr lang="en-US" sz="1600" b="1" dirty="0"/>
              <a:t>500 GB </a:t>
            </a:r>
            <a:r>
              <a:rPr lang="en-US" sz="1600" b="1" dirty="0" err="1"/>
              <a:t>almacenamieto</a:t>
            </a:r>
            <a:endParaRPr lang="en-US" sz="1600" dirty="0"/>
          </a:p>
          <a:p>
            <a:pPr>
              <a:lnSpc>
                <a:spcPct val="90000"/>
              </a:lnSpc>
              <a:spcAft>
                <a:spcPts val="600"/>
              </a:spcAft>
            </a:pPr>
            <a:endParaRPr lang="en-US" dirty="0"/>
          </a:p>
        </p:txBody>
      </p:sp>
      <p:sp>
        <p:nvSpPr>
          <p:cNvPr id="12" name="Título 1">
            <a:extLst>
              <a:ext uri="{FF2B5EF4-FFF2-40B4-BE49-F238E27FC236}">
                <a16:creationId xmlns:a16="http://schemas.microsoft.com/office/drawing/2014/main" id="{44AB21CC-9952-1A4F-87B2-7C98F8F411FA}"/>
              </a:ext>
            </a:extLst>
          </p:cNvPr>
          <p:cNvSpPr>
            <a:spLocks noGrp="1"/>
          </p:cNvSpPr>
          <p:nvPr>
            <p:ph type="title"/>
          </p:nvPr>
        </p:nvSpPr>
        <p:spPr>
          <a:xfrm>
            <a:off x="846947" y="97179"/>
            <a:ext cx="10515600" cy="421552"/>
          </a:xfrm>
        </p:spPr>
        <p:txBody>
          <a:bodyPr>
            <a:normAutofit fontScale="90000"/>
          </a:bodyPr>
          <a:lstStyle/>
          <a:p>
            <a:pPr algn="ctr"/>
            <a:r>
              <a:rPr lang="es-MX" dirty="0"/>
              <a:t>Servidores VPS Desarrollo y Q&amp;A</a:t>
            </a:r>
          </a:p>
        </p:txBody>
      </p:sp>
      <p:sp>
        <p:nvSpPr>
          <p:cNvPr id="2" name="Rectángulo 1">
            <a:extLst>
              <a:ext uri="{FF2B5EF4-FFF2-40B4-BE49-F238E27FC236}">
                <a16:creationId xmlns:a16="http://schemas.microsoft.com/office/drawing/2014/main" id="{20570D56-940A-0343-B256-2DED8B14ED4C}"/>
              </a:ext>
            </a:extLst>
          </p:cNvPr>
          <p:cNvSpPr/>
          <p:nvPr/>
        </p:nvSpPr>
        <p:spPr>
          <a:xfrm>
            <a:off x="1029593" y="779586"/>
            <a:ext cx="2148794" cy="341632"/>
          </a:xfrm>
          <a:prstGeom prst="rect">
            <a:avLst/>
          </a:prstGeom>
        </p:spPr>
        <p:txBody>
          <a:bodyPr wrap="none">
            <a:spAutoFit/>
          </a:bodyPr>
          <a:lstStyle/>
          <a:p>
            <a:pPr algn="ctr">
              <a:lnSpc>
                <a:spcPct val="90000"/>
              </a:lnSpc>
              <a:spcAft>
                <a:spcPts val="600"/>
              </a:spcAft>
            </a:pPr>
            <a:r>
              <a:rPr lang="en-US" b="1" dirty="0"/>
              <a:t>2 VPS BD Dev y Q&amp;A</a:t>
            </a:r>
          </a:p>
        </p:txBody>
      </p:sp>
      <p:sp>
        <p:nvSpPr>
          <p:cNvPr id="3" name="Rectángulo 2">
            <a:extLst>
              <a:ext uri="{FF2B5EF4-FFF2-40B4-BE49-F238E27FC236}">
                <a16:creationId xmlns:a16="http://schemas.microsoft.com/office/drawing/2014/main" id="{C234980A-B97C-7F46-B081-2BF99BEA71A2}"/>
              </a:ext>
            </a:extLst>
          </p:cNvPr>
          <p:cNvSpPr/>
          <p:nvPr/>
        </p:nvSpPr>
        <p:spPr>
          <a:xfrm>
            <a:off x="5011643" y="779586"/>
            <a:ext cx="2252989" cy="341632"/>
          </a:xfrm>
          <a:prstGeom prst="rect">
            <a:avLst/>
          </a:prstGeom>
        </p:spPr>
        <p:txBody>
          <a:bodyPr wrap="none">
            <a:spAutoFit/>
          </a:bodyPr>
          <a:lstStyle/>
          <a:p>
            <a:pPr algn="ctr">
              <a:lnSpc>
                <a:spcPct val="90000"/>
              </a:lnSpc>
              <a:spcAft>
                <a:spcPts val="600"/>
              </a:spcAft>
            </a:pPr>
            <a:r>
              <a:rPr lang="en-US" b="1" i="1" dirty="0"/>
              <a:t>2 VPS App </a:t>
            </a:r>
            <a:r>
              <a:rPr lang="en-US" b="1" dirty="0"/>
              <a:t>Dev</a:t>
            </a:r>
            <a:r>
              <a:rPr lang="en-US" b="1" i="1" dirty="0"/>
              <a:t> y Q&amp;A</a:t>
            </a:r>
          </a:p>
        </p:txBody>
      </p:sp>
      <p:sp>
        <p:nvSpPr>
          <p:cNvPr id="4" name="Rectángulo 3">
            <a:extLst>
              <a:ext uri="{FF2B5EF4-FFF2-40B4-BE49-F238E27FC236}">
                <a16:creationId xmlns:a16="http://schemas.microsoft.com/office/drawing/2014/main" id="{05CA3509-5ED1-1442-B776-84D166642112}"/>
              </a:ext>
            </a:extLst>
          </p:cNvPr>
          <p:cNvSpPr/>
          <p:nvPr/>
        </p:nvSpPr>
        <p:spPr>
          <a:xfrm>
            <a:off x="9370514" y="791034"/>
            <a:ext cx="2193677" cy="341632"/>
          </a:xfrm>
          <a:prstGeom prst="rect">
            <a:avLst/>
          </a:prstGeom>
        </p:spPr>
        <p:txBody>
          <a:bodyPr wrap="none">
            <a:spAutoFit/>
          </a:bodyPr>
          <a:lstStyle/>
          <a:p>
            <a:pPr algn="ctr">
              <a:lnSpc>
                <a:spcPct val="90000"/>
              </a:lnSpc>
              <a:spcAft>
                <a:spcPts val="600"/>
              </a:spcAft>
            </a:pPr>
            <a:r>
              <a:rPr lang="en-US" b="1" i="1" dirty="0"/>
              <a:t>2 VPS API </a:t>
            </a:r>
            <a:r>
              <a:rPr lang="en-US" b="1" dirty="0"/>
              <a:t>Dev</a:t>
            </a:r>
            <a:r>
              <a:rPr lang="en-US" b="1" i="1" dirty="0"/>
              <a:t> y Q&amp;A</a:t>
            </a:r>
          </a:p>
        </p:txBody>
      </p:sp>
      <p:pic>
        <p:nvPicPr>
          <p:cNvPr id="20"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A416FE17-3B4F-7D42-8D69-EE5B32F52E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1772" y="1136588"/>
            <a:ext cx="2064374" cy="22600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08A83B95-7F85-4F4F-86EF-EEEB5A0E85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79310" y="1168975"/>
            <a:ext cx="2064374" cy="22600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38250A43-C774-3245-B1F2-1979BE239E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38138" y="1153036"/>
            <a:ext cx="2064374" cy="22600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31FB2B7F-ACCD-1346-9BF7-0C1F61617E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99739" y="1184854"/>
            <a:ext cx="2064374" cy="22600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2E10EC0E-A78C-E04A-8F68-E9BF086125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16212" y="1164484"/>
            <a:ext cx="2064374" cy="226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4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905354E9-73A2-8A4C-9183-35BB3AE9DB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399" y="549778"/>
            <a:ext cx="3119945" cy="33033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33FA5181-0FAC-0148-BAB5-5DC8167CF1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8433" y="533731"/>
            <a:ext cx="3119411" cy="330336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197E2071-17B9-2344-B83D-6584ACB7527F}"/>
              </a:ext>
            </a:extLst>
          </p:cNvPr>
          <p:cNvSpPr txBox="1"/>
          <p:nvPr/>
        </p:nvSpPr>
        <p:spPr>
          <a:xfrm>
            <a:off x="230026" y="3579509"/>
            <a:ext cx="4238563" cy="3181684"/>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s-MX" sz="1600" b="1" dirty="0"/>
              <a:t>CentOS 7 / Ubuntu </a:t>
            </a:r>
            <a:endParaRPr lang="en-US" sz="1600" b="1" dirty="0"/>
          </a:p>
          <a:p>
            <a:pPr marL="285750" indent="-228600">
              <a:lnSpc>
                <a:spcPct val="90000"/>
              </a:lnSpc>
              <a:spcAft>
                <a:spcPts val="600"/>
              </a:spcAft>
              <a:buFont typeface="Arial" panose="020B0604020202020204" pitchFamily="34" charset="0"/>
              <a:buChar char="•"/>
            </a:pPr>
            <a:r>
              <a:rPr lang="en-US" sz="1600" b="1" dirty="0"/>
              <a:t>Intel i5  4</a:t>
            </a:r>
            <a:r>
              <a:rPr lang="en-US" sz="1600" dirty="0"/>
              <a:t> </a:t>
            </a:r>
            <a:r>
              <a:rPr lang="en-US" sz="1600" dirty="0" err="1"/>
              <a:t>núcleos</a:t>
            </a:r>
            <a:r>
              <a:rPr lang="en-US" sz="1600" dirty="0"/>
              <a:t> de CPU</a:t>
            </a:r>
          </a:p>
          <a:p>
            <a:pPr marL="285750" indent="-228600">
              <a:lnSpc>
                <a:spcPct val="90000"/>
              </a:lnSpc>
              <a:spcAft>
                <a:spcPts val="600"/>
              </a:spcAft>
              <a:buFont typeface="Arial" panose="020B0604020202020204" pitchFamily="34" charset="0"/>
              <a:buChar char="•"/>
            </a:pPr>
            <a:r>
              <a:rPr lang="en-US" sz="1600" dirty="0"/>
              <a:t>RAM de 8 </a:t>
            </a:r>
            <a:r>
              <a:rPr lang="en-US" sz="1600" b="1" dirty="0"/>
              <a:t>GB</a:t>
            </a:r>
            <a:endParaRPr lang="en-US" sz="1600" dirty="0"/>
          </a:p>
          <a:p>
            <a:pPr marL="285750" indent="-228600">
              <a:lnSpc>
                <a:spcPct val="90000"/>
              </a:lnSpc>
              <a:spcAft>
                <a:spcPts val="600"/>
              </a:spcAft>
              <a:buFont typeface="Arial" panose="020B0604020202020204" pitchFamily="34" charset="0"/>
              <a:buChar char="•"/>
            </a:pPr>
            <a:r>
              <a:rPr lang="en-US" sz="1600" b="1" dirty="0"/>
              <a:t>1 TB</a:t>
            </a:r>
            <a:r>
              <a:rPr lang="en-US" sz="1600" dirty="0"/>
              <a:t> de </a:t>
            </a:r>
            <a:r>
              <a:rPr lang="en-US" sz="1600" dirty="0" err="1"/>
              <a:t>almacenamiento</a:t>
            </a:r>
            <a:endParaRPr lang="en-US" sz="1600" dirty="0"/>
          </a:p>
        </p:txBody>
      </p:sp>
      <p:sp>
        <p:nvSpPr>
          <p:cNvPr id="81" name="CuadroTexto 80">
            <a:extLst>
              <a:ext uri="{FF2B5EF4-FFF2-40B4-BE49-F238E27FC236}">
                <a16:creationId xmlns:a16="http://schemas.microsoft.com/office/drawing/2014/main" id="{7732116B-273C-9946-AE55-0E85EA6899C7}"/>
              </a:ext>
            </a:extLst>
          </p:cNvPr>
          <p:cNvSpPr txBox="1"/>
          <p:nvPr/>
        </p:nvSpPr>
        <p:spPr>
          <a:xfrm>
            <a:off x="4104734" y="3579509"/>
            <a:ext cx="3875255" cy="3181684"/>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s-MX" sz="1600" b="1" dirty="0"/>
              <a:t>CentOS 7 / Ubuntu </a:t>
            </a:r>
            <a:endParaRPr lang="en-US" sz="1600" b="1" dirty="0"/>
          </a:p>
          <a:p>
            <a:pPr marL="285750" indent="-228600">
              <a:lnSpc>
                <a:spcPct val="90000"/>
              </a:lnSpc>
              <a:spcAft>
                <a:spcPts val="600"/>
              </a:spcAft>
              <a:buFont typeface="Arial" panose="020B0604020202020204" pitchFamily="34" charset="0"/>
              <a:buChar char="•"/>
            </a:pPr>
            <a:r>
              <a:rPr lang="en-US" sz="1600" b="1" dirty="0"/>
              <a:t>Intel i7 4</a:t>
            </a:r>
            <a:r>
              <a:rPr lang="en-US" sz="1600" dirty="0"/>
              <a:t> </a:t>
            </a:r>
            <a:r>
              <a:rPr lang="en-US" sz="1600" dirty="0" err="1"/>
              <a:t>núcleos</a:t>
            </a:r>
            <a:r>
              <a:rPr lang="en-US" sz="1600" dirty="0"/>
              <a:t> de CPU </a:t>
            </a:r>
          </a:p>
          <a:p>
            <a:pPr marL="285750" indent="-228600">
              <a:lnSpc>
                <a:spcPct val="90000"/>
              </a:lnSpc>
              <a:spcAft>
                <a:spcPts val="600"/>
              </a:spcAft>
              <a:buFont typeface="Arial" panose="020B0604020202020204" pitchFamily="34" charset="0"/>
              <a:buChar char="•"/>
            </a:pPr>
            <a:r>
              <a:rPr lang="en-US" sz="1600" dirty="0"/>
              <a:t>RAM de 8</a:t>
            </a:r>
            <a:r>
              <a:rPr lang="en-US" sz="1600" b="1" dirty="0"/>
              <a:t> GB</a:t>
            </a:r>
            <a:endParaRPr lang="en-US" sz="1600" dirty="0"/>
          </a:p>
          <a:p>
            <a:pPr marL="285750" indent="-228600">
              <a:lnSpc>
                <a:spcPct val="90000"/>
              </a:lnSpc>
              <a:spcAft>
                <a:spcPts val="600"/>
              </a:spcAft>
              <a:buFont typeface="Arial" panose="020B0604020202020204" pitchFamily="34" charset="0"/>
              <a:buChar char="•"/>
            </a:pPr>
            <a:r>
              <a:rPr lang="en-US" sz="1600" b="1" dirty="0"/>
              <a:t>1 TB</a:t>
            </a:r>
            <a:r>
              <a:rPr lang="en-US" sz="1600" dirty="0"/>
              <a:t> de </a:t>
            </a:r>
            <a:r>
              <a:rPr lang="en-US" sz="1600" dirty="0" err="1"/>
              <a:t>almacenamiento</a:t>
            </a:r>
            <a:r>
              <a:rPr lang="en-US" sz="1600" dirty="0"/>
              <a:t> </a:t>
            </a:r>
          </a:p>
          <a:p>
            <a:pPr indent="-228600">
              <a:lnSpc>
                <a:spcPct val="90000"/>
              </a:lnSpc>
              <a:spcAft>
                <a:spcPts val="600"/>
              </a:spcAft>
              <a:buFont typeface="Arial" panose="020B0604020202020204" pitchFamily="34" charset="0"/>
              <a:buChar char="•"/>
            </a:pPr>
            <a:endParaRPr lang="en-US" dirty="0"/>
          </a:p>
        </p:txBody>
      </p:sp>
      <p:sp>
        <p:nvSpPr>
          <p:cNvPr id="12" name="Título 1">
            <a:extLst>
              <a:ext uri="{FF2B5EF4-FFF2-40B4-BE49-F238E27FC236}">
                <a16:creationId xmlns:a16="http://schemas.microsoft.com/office/drawing/2014/main" id="{44AB21CC-9952-1A4F-87B2-7C98F8F411FA}"/>
              </a:ext>
            </a:extLst>
          </p:cNvPr>
          <p:cNvSpPr>
            <a:spLocks noGrp="1"/>
          </p:cNvSpPr>
          <p:nvPr>
            <p:ph type="title"/>
          </p:nvPr>
        </p:nvSpPr>
        <p:spPr>
          <a:xfrm>
            <a:off x="846947" y="97179"/>
            <a:ext cx="10515600" cy="421552"/>
          </a:xfrm>
        </p:spPr>
        <p:txBody>
          <a:bodyPr>
            <a:normAutofit fontScale="90000"/>
          </a:bodyPr>
          <a:lstStyle/>
          <a:p>
            <a:pPr algn="ctr"/>
            <a:r>
              <a:rPr lang="es-MX" dirty="0"/>
              <a:t>Servidores VPS OAUTH y GITLAB</a:t>
            </a:r>
            <a:endParaRPr lang="es-MX" b="1" dirty="0">
              <a:solidFill>
                <a:srgbClr val="FF0000"/>
              </a:solidFill>
            </a:endParaRPr>
          </a:p>
        </p:txBody>
      </p:sp>
      <p:sp>
        <p:nvSpPr>
          <p:cNvPr id="5" name="Rectángulo 4">
            <a:extLst>
              <a:ext uri="{FF2B5EF4-FFF2-40B4-BE49-F238E27FC236}">
                <a16:creationId xmlns:a16="http://schemas.microsoft.com/office/drawing/2014/main" id="{31F26B13-95FC-804A-8625-6E9417ECDAE6}"/>
              </a:ext>
            </a:extLst>
          </p:cNvPr>
          <p:cNvSpPr/>
          <p:nvPr/>
        </p:nvSpPr>
        <p:spPr>
          <a:xfrm>
            <a:off x="1454056" y="503487"/>
            <a:ext cx="2259914" cy="369332"/>
          </a:xfrm>
          <a:prstGeom prst="rect">
            <a:avLst/>
          </a:prstGeom>
        </p:spPr>
        <p:txBody>
          <a:bodyPr wrap="none">
            <a:spAutoFit/>
          </a:bodyPr>
          <a:lstStyle/>
          <a:p>
            <a:r>
              <a:rPr lang="en-US" b="1" dirty="0" err="1"/>
              <a:t>Servidor</a:t>
            </a:r>
            <a:r>
              <a:rPr lang="en-US" b="1" dirty="0"/>
              <a:t> </a:t>
            </a:r>
            <a:r>
              <a:rPr lang="en-US" b="1" dirty="0" err="1"/>
              <a:t>físico</a:t>
            </a:r>
            <a:r>
              <a:rPr lang="en-US" b="1" dirty="0"/>
              <a:t> OAuth </a:t>
            </a:r>
            <a:endParaRPr lang="es-MX" dirty="0"/>
          </a:p>
        </p:txBody>
      </p:sp>
      <p:sp>
        <p:nvSpPr>
          <p:cNvPr id="6" name="CuadroTexto 5">
            <a:extLst>
              <a:ext uri="{FF2B5EF4-FFF2-40B4-BE49-F238E27FC236}">
                <a16:creationId xmlns:a16="http://schemas.microsoft.com/office/drawing/2014/main" id="{8DE53BCC-341A-0049-BA79-0B83D2663C33}"/>
              </a:ext>
            </a:extLst>
          </p:cNvPr>
          <p:cNvSpPr txBox="1"/>
          <p:nvPr/>
        </p:nvSpPr>
        <p:spPr>
          <a:xfrm>
            <a:off x="5145873" y="499431"/>
            <a:ext cx="2036583" cy="369332"/>
          </a:xfrm>
          <a:prstGeom prst="rect">
            <a:avLst/>
          </a:prstGeom>
          <a:noFill/>
        </p:spPr>
        <p:txBody>
          <a:bodyPr wrap="none" rtlCol="0">
            <a:spAutoFit/>
          </a:bodyPr>
          <a:lstStyle/>
          <a:p>
            <a:r>
              <a:rPr lang="en-US" b="1" i="1" dirty="0" err="1"/>
              <a:t>Servidor</a:t>
            </a:r>
            <a:r>
              <a:rPr lang="en-US" b="1" i="1" dirty="0"/>
              <a:t> VPS Gitlab</a:t>
            </a:r>
            <a:endParaRPr lang="es-MX" dirty="0"/>
          </a:p>
        </p:txBody>
      </p:sp>
    </p:spTree>
    <p:extLst>
      <p:ext uri="{BB962C8B-B14F-4D97-AF65-F5344CB8AC3E}">
        <p14:creationId xmlns:p14="http://schemas.microsoft.com/office/powerpoint/2010/main" val="4036759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nillo 10">
            <a:extLst>
              <a:ext uri="{FF2B5EF4-FFF2-40B4-BE49-F238E27FC236}">
                <a16:creationId xmlns:a16="http://schemas.microsoft.com/office/drawing/2014/main" id="{452D5B3F-1C14-4435-BA48-C2794075602B}"/>
              </a:ext>
            </a:extLst>
          </p:cNvPr>
          <p:cNvSpPr/>
          <p:nvPr/>
        </p:nvSpPr>
        <p:spPr>
          <a:xfrm>
            <a:off x="4115087" y="1399184"/>
            <a:ext cx="3600000" cy="3600000"/>
          </a:xfrm>
          <a:prstGeom prst="donut">
            <a:avLst>
              <a:gd name="adj" fmla="val 40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2" name="Título 1">
            <a:extLst>
              <a:ext uri="{FF2B5EF4-FFF2-40B4-BE49-F238E27FC236}">
                <a16:creationId xmlns:a16="http://schemas.microsoft.com/office/drawing/2014/main" id="{429058E8-BF66-4736-9914-82E6F4BDCE84}"/>
              </a:ext>
            </a:extLst>
          </p:cNvPr>
          <p:cNvSpPr>
            <a:spLocks noGrp="1"/>
          </p:cNvSpPr>
          <p:nvPr>
            <p:ph type="title"/>
          </p:nvPr>
        </p:nvSpPr>
        <p:spPr>
          <a:xfrm>
            <a:off x="0" y="-22978"/>
            <a:ext cx="12192000" cy="656610"/>
          </a:xfrm>
        </p:spPr>
        <p:txBody>
          <a:bodyPr>
            <a:normAutofit fontScale="90000"/>
          </a:bodyPr>
          <a:lstStyle/>
          <a:p>
            <a:pPr algn="ctr"/>
            <a:r>
              <a:rPr lang="es-MX" b="1" dirty="0"/>
              <a:t>Capas de la Arquitectura de Software</a:t>
            </a:r>
          </a:p>
        </p:txBody>
      </p:sp>
      <p:sp>
        <p:nvSpPr>
          <p:cNvPr id="8" name="Elipse 7">
            <a:extLst>
              <a:ext uri="{FF2B5EF4-FFF2-40B4-BE49-F238E27FC236}">
                <a16:creationId xmlns:a16="http://schemas.microsoft.com/office/drawing/2014/main" id="{C853AF22-142E-4EB3-889F-9D0A89A35986}"/>
              </a:ext>
            </a:extLst>
          </p:cNvPr>
          <p:cNvSpPr/>
          <p:nvPr/>
        </p:nvSpPr>
        <p:spPr>
          <a:xfrm>
            <a:off x="4976120" y="520964"/>
            <a:ext cx="1800000" cy="18000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100" b="1" dirty="0"/>
              <a:t>CAPA DE </a:t>
            </a:r>
            <a:r>
              <a:rPr lang="es-MX" sz="1200" b="1" dirty="0"/>
              <a:t>PRESENTACION</a:t>
            </a:r>
            <a:endParaRPr lang="es-MX" sz="1100" b="1" dirty="0"/>
          </a:p>
        </p:txBody>
      </p:sp>
      <p:sp>
        <p:nvSpPr>
          <p:cNvPr id="33" name="Elipse 32">
            <a:extLst>
              <a:ext uri="{FF2B5EF4-FFF2-40B4-BE49-F238E27FC236}">
                <a16:creationId xmlns:a16="http://schemas.microsoft.com/office/drawing/2014/main" id="{F163F1BC-10C0-41BB-A365-29D936EAB97F}"/>
              </a:ext>
            </a:extLst>
          </p:cNvPr>
          <p:cNvSpPr/>
          <p:nvPr/>
        </p:nvSpPr>
        <p:spPr>
          <a:xfrm>
            <a:off x="5050655" y="2405394"/>
            <a:ext cx="1683431" cy="1617849"/>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3200" b="1" dirty="0"/>
              <a:t>CORE</a:t>
            </a:r>
          </a:p>
        </p:txBody>
      </p:sp>
      <p:sp>
        <p:nvSpPr>
          <p:cNvPr id="53" name="Rectángulo 52">
            <a:extLst>
              <a:ext uri="{FF2B5EF4-FFF2-40B4-BE49-F238E27FC236}">
                <a16:creationId xmlns:a16="http://schemas.microsoft.com/office/drawing/2014/main" id="{726317F8-0D39-FE44-8F56-A95EE429CA9B}"/>
              </a:ext>
            </a:extLst>
          </p:cNvPr>
          <p:cNvSpPr/>
          <p:nvPr/>
        </p:nvSpPr>
        <p:spPr>
          <a:xfrm>
            <a:off x="50831" y="728095"/>
            <a:ext cx="4345901" cy="2031325"/>
          </a:xfrm>
          <a:prstGeom prst="rect">
            <a:avLst/>
          </a:prstGeom>
        </p:spPr>
        <p:txBody>
          <a:bodyPr wrap="square">
            <a:spAutoFit/>
          </a:bodyPr>
          <a:lstStyle/>
          <a:p>
            <a:r>
              <a:rPr lang="es-MX" sz="1400" dirty="0"/>
              <a:t>Lo que ve el usuario, presenta el sistema al usuario, le comunica la información y captura la información del usuario , realiza un filtrado previo para comprobar que no hay errores de formato. También es conocida como interfaz gráfica Esta capa se comunica únicamente con la capa de negocio.</a:t>
            </a:r>
          </a:p>
          <a:p>
            <a:r>
              <a:rPr lang="es-MX" sz="1400" dirty="0"/>
              <a:t>Tecnología a utilizar: </a:t>
            </a:r>
          </a:p>
          <a:p>
            <a:pPr marL="285750" indent="-285750">
              <a:buFont typeface="Arial" panose="020B0604020202020204" pitchFamily="34" charset="0"/>
              <a:buChar char="•"/>
            </a:pPr>
            <a:r>
              <a:rPr lang="es-MX" sz="1400" dirty="0"/>
              <a:t>FaceBook React</a:t>
            </a:r>
          </a:p>
          <a:p>
            <a:pPr marL="285750" indent="-285750">
              <a:buFont typeface="Arial" panose="020B0604020202020204" pitchFamily="34" charset="0"/>
              <a:buChar char="•"/>
            </a:pPr>
            <a:r>
              <a:rPr lang="es-MX" sz="1400" dirty="0"/>
              <a:t>Google Angular.</a:t>
            </a:r>
          </a:p>
        </p:txBody>
      </p:sp>
      <p:sp>
        <p:nvSpPr>
          <p:cNvPr id="61" name="Elipse 60">
            <a:extLst>
              <a:ext uri="{FF2B5EF4-FFF2-40B4-BE49-F238E27FC236}">
                <a16:creationId xmlns:a16="http://schemas.microsoft.com/office/drawing/2014/main" id="{E2FD0954-189B-D749-94A2-726DF3884FDF}"/>
              </a:ext>
            </a:extLst>
          </p:cNvPr>
          <p:cNvSpPr/>
          <p:nvPr/>
        </p:nvSpPr>
        <p:spPr>
          <a:xfrm>
            <a:off x="6533442" y="3283614"/>
            <a:ext cx="1800000" cy="18000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100" b="1" dirty="0"/>
              <a:t>CAPA DE NEGOCIO</a:t>
            </a:r>
          </a:p>
        </p:txBody>
      </p:sp>
      <p:sp>
        <p:nvSpPr>
          <p:cNvPr id="62" name="Elipse 61">
            <a:extLst>
              <a:ext uri="{FF2B5EF4-FFF2-40B4-BE49-F238E27FC236}">
                <a16:creationId xmlns:a16="http://schemas.microsoft.com/office/drawing/2014/main" id="{4DFCA1CB-B3D2-1446-A57D-A606F376A4A9}"/>
              </a:ext>
            </a:extLst>
          </p:cNvPr>
          <p:cNvSpPr/>
          <p:nvPr/>
        </p:nvSpPr>
        <p:spPr>
          <a:xfrm>
            <a:off x="3496732" y="3356653"/>
            <a:ext cx="1800000" cy="18000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sz="1100" b="1" dirty="0"/>
              <a:t>CAPA DE </a:t>
            </a:r>
            <a:r>
              <a:rPr lang="es-MX" sz="1200" b="1" dirty="0"/>
              <a:t>DATOS</a:t>
            </a:r>
            <a:endParaRPr lang="es-MX" sz="1100" b="1" dirty="0"/>
          </a:p>
        </p:txBody>
      </p:sp>
      <p:sp>
        <p:nvSpPr>
          <p:cNvPr id="63" name="Rectángulo 62">
            <a:extLst>
              <a:ext uri="{FF2B5EF4-FFF2-40B4-BE49-F238E27FC236}">
                <a16:creationId xmlns:a16="http://schemas.microsoft.com/office/drawing/2014/main" id="{207E2212-248B-0542-BCD6-A5B10408BAE0}"/>
              </a:ext>
            </a:extLst>
          </p:cNvPr>
          <p:cNvSpPr/>
          <p:nvPr/>
        </p:nvSpPr>
        <p:spPr>
          <a:xfrm>
            <a:off x="7963186" y="1110293"/>
            <a:ext cx="4228814" cy="2462213"/>
          </a:xfrm>
          <a:prstGeom prst="rect">
            <a:avLst/>
          </a:prstGeom>
        </p:spPr>
        <p:txBody>
          <a:bodyPr wrap="square">
            <a:spAutoFit/>
          </a:bodyPr>
          <a:lstStyle/>
          <a:p>
            <a:r>
              <a:rPr lang="es-MX" sz="1400" dirty="0"/>
              <a:t>Es donde residen las aplicaciones que se ejecutan, se reciben las peticiones del usuario y se envían las respuestas tras el proceso. Se denomina capa de negocio (e incluso de lógica del negocio) porque es aquí donde se establecen todas las reglas que deben cumplirse. </a:t>
            </a:r>
          </a:p>
          <a:p>
            <a:r>
              <a:rPr lang="es-MX" sz="1400" dirty="0"/>
              <a:t>Tecnología a utilizar:</a:t>
            </a:r>
          </a:p>
          <a:p>
            <a:pPr marL="285750" indent="-285750">
              <a:buFont typeface="Arial" panose="020B0604020202020204" pitchFamily="34" charset="0"/>
              <a:buChar char="•"/>
            </a:pPr>
            <a:r>
              <a:rPr lang="es-MX" sz="1400" dirty="0"/>
              <a:t>PHP API (Laravel, Symphony).  </a:t>
            </a:r>
          </a:p>
          <a:p>
            <a:pPr marL="285750" indent="-285750">
              <a:buFont typeface="Arial" panose="020B0604020202020204" pitchFamily="34" charset="0"/>
              <a:buChar char="•"/>
            </a:pPr>
            <a:r>
              <a:rPr lang="es-MX" sz="1400" dirty="0"/>
              <a:t>FaceBook GraphQL</a:t>
            </a:r>
          </a:p>
          <a:p>
            <a:pPr marL="285750" indent="-285750">
              <a:buFont typeface="Arial" panose="020B0604020202020204" pitchFamily="34" charset="0"/>
              <a:buChar char="•"/>
            </a:pPr>
            <a:r>
              <a:rPr lang="es-MX" sz="1400" dirty="0"/>
              <a:t>Doctrine ORM</a:t>
            </a:r>
          </a:p>
          <a:p>
            <a:pPr marL="285750" indent="-285750">
              <a:buFont typeface="Arial" panose="020B0604020202020204" pitchFamily="34" charset="0"/>
              <a:buChar char="•"/>
            </a:pPr>
            <a:r>
              <a:rPr lang="es-MX" sz="1400" dirty="0"/>
              <a:t>Eloquent ORM</a:t>
            </a:r>
          </a:p>
        </p:txBody>
      </p:sp>
      <p:sp>
        <p:nvSpPr>
          <p:cNvPr id="64" name="Rectángulo 63">
            <a:extLst>
              <a:ext uri="{FF2B5EF4-FFF2-40B4-BE49-F238E27FC236}">
                <a16:creationId xmlns:a16="http://schemas.microsoft.com/office/drawing/2014/main" id="{9E1F80DC-D59F-544B-AE20-8B128DC1248B}"/>
              </a:ext>
            </a:extLst>
          </p:cNvPr>
          <p:cNvSpPr/>
          <p:nvPr/>
        </p:nvSpPr>
        <p:spPr>
          <a:xfrm>
            <a:off x="50831" y="5180493"/>
            <a:ext cx="5930943" cy="1600438"/>
          </a:xfrm>
          <a:prstGeom prst="rect">
            <a:avLst/>
          </a:prstGeom>
        </p:spPr>
        <p:txBody>
          <a:bodyPr wrap="square">
            <a:spAutoFit/>
          </a:bodyPr>
          <a:lstStyle/>
          <a:p>
            <a:r>
              <a:rPr lang="es-MX" sz="1400" dirty="0"/>
              <a:t>Es donde residen los datos y es la encargada de acceder a los mismos. Está formada por uno o más gestores de bases de datos que realizan todo el almacenamiento de datos, reciben solicitudes de almacenamiento o recuperación de información desde la capa de negocio.</a:t>
            </a:r>
          </a:p>
          <a:p>
            <a:r>
              <a:rPr lang="es-MX" sz="1400" dirty="0"/>
              <a:t>Tecnología a utilizar:</a:t>
            </a:r>
          </a:p>
          <a:p>
            <a:pPr marL="285750" indent="-285750">
              <a:buFont typeface="Arial" panose="020B0604020202020204" pitchFamily="34" charset="0"/>
              <a:buChar char="•"/>
            </a:pPr>
            <a:r>
              <a:rPr lang="es-MX" sz="1400" dirty="0"/>
              <a:t>Postgres</a:t>
            </a:r>
          </a:p>
          <a:p>
            <a:pPr marL="285750" indent="-285750">
              <a:buFont typeface="Arial" panose="020B0604020202020204" pitchFamily="34" charset="0"/>
              <a:buChar char="•"/>
            </a:pPr>
            <a:r>
              <a:rPr lang="es-MX" sz="1400" dirty="0"/>
              <a:t>Oracle MySQL</a:t>
            </a:r>
          </a:p>
        </p:txBody>
      </p:sp>
      <p:sp>
        <p:nvSpPr>
          <p:cNvPr id="65" name="Rectángulo 64">
            <a:extLst>
              <a:ext uri="{FF2B5EF4-FFF2-40B4-BE49-F238E27FC236}">
                <a16:creationId xmlns:a16="http://schemas.microsoft.com/office/drawing/2014/main" id="{E291DAB8-E539-7D41-AC7F-BE5CDB4516ED}"/>
              </a:ext>
            </a:extLst>
          </p:cNvPr>
          <p:cNvSpPr/>
          <p:nvPr/>
        </p:nvSpPr>
        <p:spPr>
          <a:xfrm>
            <a:off x="5876120" y="6196156"/>
            <a:ext cx="6096000" cy="584775"/>
          </a:xfrm>
          <a:prstGeom prst="rect">
            <a:avLst/>
          </a:prstGeom>
        </p:spPr>
        <p:txBody>
          <a:bodyPr>
            <a:spAutoFit/>
          </a:bodyPr>
          <a:lstStyle/>
          <a:p>
            <a:r>
              <a:rPr lang="es-MX" sz="1600" dirty="0"/>
              <a:t>El término capa de arquitectura hace referencia a la forma como una solución es segmentada desde el punto de vista lógico.</a:t>
            </a:r>
          </a:p>
        </p:txBody>
      </p:sp>
    </p:spTree>
    <p:extLst>
      <p:ext uri="{BB962C8B-B14F-4D97-AF65-F5344CB8AC3E}">
        <p14:creationId xmlns:p14="http://schemas.microsoft.com/office/powerpoint/2010/main" val="8305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33" grpId="0" animBg="1"/>
      <p:bldP spid="61" grpId="0" animBg="1"/>
      <p:bldP spid="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374EB-82F6-9748-A958-1D9F8D751E14}"/>
              </a:ext>
            </a:extLst>
          </p:cNvPr>
          <p:cNvSpPr>
            <a:spLocks noGrp="1"/>
          </p:cNvSpPr>
          <p:nvPr>
            <p:ph type="title"/>
          </p:nvPr>
        </p:nvSpPr>
        <p:spPr/>
        <p:txBody>
          <a:bodyPr/>
          <a:lstStyle/>
          <a:p>
            <a:r>
              <a:rPr lang="es-MX" dirty="0"/>
              <a:t>Antecedente</a:t>
            </a:r>
          </a:p>
        </p:txBody>
      </p:sp>
      <p:sp>
        <p:nvSpPr>
          <p:cNvPr id="3" name="Marcador de contenido 2">
            <a:extLst>
              <a:ext uri="{FF2B5EF4-FFF2-40B4-BE49-F238E27FC236}">
                <a16:creationId xmlns:a16="http://schemas.microsoft.com/office/drawing/2014/main" id="{7AB91791-8B9A-614B-9BFE-84DA40A2874D}"/>
              </a:ext>
            </a:extLst>
          </p:cNvPr>
          <p:cNvSpPr>
            <a:spLocks noGrp="1"/>
          </p:cNvSpPr>
          <p:nvPr>
            <p:ph idx="1"/>
          </p:nvPr>
        </p:nvSpPr>
        <p:spPr>
          <a:xfrm>
            <a:off x="180975" y="1524000"/>
            <a:ext cx="11801475" cy="5143499"/>
          </a:xfrm>
        </p:spPr>
        <p:txBody>
          <a:bodyPr/>
          <a:lstStyle/>
          <a:p>
            <a:pPr marL="0" indent="0" algn="just">
              <a:buNone/>
            </a:pPr>
            <a:r>
              <a:rPr lang="es-MX" dirty="0"/>
              <a:t>La organizacion MSPV cuenta con sistemas administrativos ASPEL, se han tenido que desarrollar algunas aplicaciones auxiliares de procesos que se llevaban manualmente para tener una vista de las operaciones diarias. Sin embargo se requiere tecnificar la manera de operar, homologar criterios, definir procesos asi como roles y responsabilidades para mejorar la cultura en la empresa e  implementar una herramienta ERP con la escalabilidad y flexibilidad actualizando los sistemas administrativos actuales, operando de una manera descentralizada los 5 procesos principales de la organización.</a:t>
            </a:r>
          </a:p>
          <a:p>
            <a:pPr marL="0" indent="0" algn="just">
              <a:buNone/>
            </a:pPr>
            <a:endParaRPr lang="es-MX" dirty="0"/>
          </a:p>
          <a:p>
            <a:pPr marL="0" indent="0" algn="just">
              <a:buNone/>
            </a:pPr>
            <a:r>
              <a:rPr lang="es-MX" b="1" dirty="0"/>
              <a:t>N</a:t>
            </a:r>
            <a:r>
              <a:rPr lang="es-MX" dirty="0"/>
              <a:t>ominas, </a:t>
            </a:r>
            <a:r>
              <a:rPr lang="es-MX" b="1" dirty="0"/>
              <a:t>C</a:t>
            </a:r>
            <a:r>
              <a:rPr lang="es-MX" dirty="0"/>
              <a:t>omercial, </a:t>
            </a:r>
            <a:r>
              <a:rPr lang="es-MX" b="1" dirty="0"/>
              <a:t>A</a:t>
            </a:r>
            <a:r>
              <a:rPr lang="es-MX" dirty="0"/>
              <a:t>dquisiciones, </a:t>
            </a:r>
            <a:r>
              <a:rPr lang="es-MX" b="1" dirty="0"/>
              <a:t>O</a:t>
            </a:r>
            <a:r>
              <a:rPr lang="es-MX" dirty="0"/>
              <a:t>peraciones y  </a:t>
            </a:r>
            <a:r>
              <a:rPr lang="es-MX" b="1" dirty="0"/>
              <a:t>F</a:t>
            </a:r>
            <a:r>
              <a:rPr lang="es-MX" dirty="0"/>
              <a:t>acturacion</a:t>
            </a:r>
          </a:p>
        </p:txBody>
      </p:sp>
    </p:spTree>
    <p:extLst>
      <p:ext uri="{BB962C8B-B14F-4D97-AF65-F5344CB8AC3E}">
        <p14:creationId xmlns:p14="http://schemas.microsoft.com/office/powerpoint/2010/main" val="2846691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C99B3A8-1B0A-4CD2-8EBD-C572F6295945}"/>
              </a:ext>
            </a:extLst>
          </p:cNvPr>
          <p:cNvSpPr>
            <a:spLocks noGrp="1"/>
          </p:cNvSpPr>
          <p:nvPr>
            <p:ph type="ctrTitle"/>
          </p:nvPr>
        </p:nvSpPr>
        <p:spPr>
          <a:xfrm>
            <a:off x="795342" y="637953"/>
            <a:ext cx="8272458" cy="3189507"/>
          </a:xfrm>
        </p:spPr>
        <p:txBody>
          <a:bodyPr>
            <a:normAutofit fontScale="90000"/>
          </a:bodyPr>
          <a:lstStyle/>
          <a:p>
            <a:r>
              <a:rPr lang="es-MX" sz="8000" dirty="0">
                <a:solidFill>
                  <a:srgbClr val="FFFFFF"/>
                </a:solidFill>
              </a:rPr>
              <a:t>Metodología para desarrollo Moprosoft</a:t>
            </a:r>
          </a:p>
        </p:txBody>
      </p:sp>
      <p:sp>
        <p:nvSpPr>
          <p:cNvPr id="12"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3E32789B-A68C-4D97-A02E-B1BECEAED21F}"/>
              </a:ext>
            </a:extLst>
          </p:cNvPr>
          <p:cNvSpPr txBox="1"/>
          <p:nvPr/>
        </p:nvSpPr>
        <p:spPr>
          <a:xfrm>
            <a:off x="394283" y="4208147"/>
            <a:ext cx="8330416" cy="646331"/>
          </a:xfrm>
          <a:prstGeom prst="rect">
            <a:avLst/>
          </a:prstGeom>
          <a:noFill/>
        </p:spPr>
        <p:txBody>
          <a:bodyPr wrap="square" rtlCol="0">
            <a:spAutoFit/>
          </a:bodyPr>
          <a:lstStyle/>
          <a:p>
            <a:r>
              <a:rPr lang="es-MX" dirty="0"/>
              <a:t>Norma oficial Mexicana para el desarrollo de software</a:t>
            </a:r>
          </a:p>
          <a:p>
            <a:r>
              <a:rPr lang="es-MX" dirty="0"/>
              <a:t>Que garantiza la calidad y la adecuada administración del proyecto.</a:t>
            </a:r>
          </a:p>
        </p:txBody>
      </p:sp>
    </p:spTree>
    <p:extLst>
      <p:ext uri="{BB962C8B-B14F-4D97-AF65-F5344CB8AC3E}">
        <p14:creationId xmlns:p14="http://schemas.microsoft.com/office/powerpoint/2010/main" val="1415154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4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ítulo 1">
            <a:extLst>
              <a:ext uri="{FF2B5EF4-FFF2-40B4-BE49-F238E27FC236}">
                <a16:creationId xmlns:a16="http://schemas.microsoft.com/office/drawing/2014/main" id="{6A3AA0C4-3EB7-444B-97F4-10C16CCBA26E}"/>
              </a:ext>
            </a:extLst>
          </p:cNvPr>
          <p:cNvSpPr>
            <a:spLocks noGrp="1"/>
          </p:cNvSpPr>
          <p:nvPr>
            <p:ph type="title"/>
          </p:nvPr>
        </p:nvSpPr>
        <p:spPr>
          <a:xfrm>
            <a:off x="97450" y="-14288"/>
            <a:ext cx="4306258" cy="1678713"/>
          </a:xfrm>
        </p:spPr>
        <p:txBody>
          <a:bodyPr>
            <a:normAutofit fontScale="90000"/>
          </a:bodyPr>
          <a:lstStyle/>
          <a:p>
            <a:r>
              <a:rPr lang="es-MX" sz="4000" b="1" dirty="0">
                <a:solidFill>
                  <a:srgbClr val="FFFFFF"/>
                </a:solidFill>
              </a:rPr>
              <a:t>Metodología de desarrollo software</a:t>
            </a:r>
            <a:br>
              <a:rPr lang="es-MX" sz="4000" b="1" dirty="0">
                <a:solidFill>
                  <a:srgbClr val="FFFFFF"/>
                </a:solidFill>
              </a:rPr>
            </a:br>
            <a:endParaRPr lang="es-MX" sz="4000" b="1" dirty="0">
              <a:solidFill>
                <a:srgbClr val="FFFFFF"/>
              </a:solidFill>
            </a:endParaRPr>
          </a:p>
        </p:txBody>
      </p:sp>
      <p:grpSp>
        <p:nvGrpSpPr>
          <p:cNvPr id="17" name="Grupo 16">
            <a:extLst>
              <a:ext uri="{FF2B5EF4-FFF2-40B4-BE49-F238E27FC236}">
                <a16:creationId xmlns:a16="http://schemas.microsoft.com/office/drawing/2014/main" id="{6ECCDBB9-0630-8D42-85AF-20C209BCADAF}"/>
              </a:ext>
            </a:extLst>
          </p:cNvPr>
          <p:cNvGrpSpPr/>
          <p:nvPr/>
        </p:nvGrpSpPr>
        <p:grpSpPr>
          <a:xfrm>
            <a:off x="466183" y="1471046"/>
            <a:ext cx="2719139" cy="1087655"/>
            <a:chOff x="2128147" y="868710"/>
            <a:chExt cx="2719139" cy="1087655"/>
          </a:xfr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p:grpSpPr>
        <p:sp>
          <p:nvSpPr>
            <p:cNvPr id="27" name="Cheurón 26">
              <a:extLst>
                <a:ext uri="{FF2B5EF4-FFF2-40B4-BE49-F238E27FC236}">
                  <a16:creationId xmlns:a16="http://schemas.microsoft.com/office/drawing/2014/main" id="{F85FF6D9-74F9-B44D-B625-80940C1756CD}"/>
                </a:ext>
              </a:extLst>
            </p:cNvPr>
            <p:cNvSpPr/>
            <p:nvPr/>
          </p:nvSpPr>
          <p:spPr>
            <a:xfrm>
              <a:off x="2128147" y="868710"/>
              <a:ext cx="2719139" cy="1087655"/>
            </a:xfrm>
            <a:prstGeom prst="chevron">
              <a:avLst/>
            </a:prstGeom>
            <a:grpFill/>
            <a:ln>
              <a:noFill/>
            </a:ln>
          </p:spPr>
          <p:style>
            <a:lnRef idx="0">
              <a:schemeClr val="lt1">
                <a:hueOff val="0"/>
                <a:satOff val="0"/>
                <a:lumOff val="0"/>
                <a:alphaOff val="0"/>
              </a:schemeClr>
            </a:lnRef>
            <a:fillRef idx="3">
              <a:schemeClr val="accent1">
                <a:shade val="80000"/>
                <a:hueOff val="67816"/>
                <a:satOff val="1294"/>
                <a:lumOff val="5714"/>
                <a:alphaOff val="0"/>
              </a:schemeClr>
            </a:fillRef>
            <a:effectRef idx="3">
              <a:schemeClr val="accent1">
                <a:shade val="80000"/>
                <a:hueOff val="67816"/>
                <a:satOff val="1294"/>
                <a:lumOff val="5714"/>
                <a:alphaOff val="0"/>
              </a:schemeClr>
            </a:effectRef>
            <a:fontRef idx="minor">
              <a:schemeClr val="lt1"/>
            </a:fontRef>
          </p:style>
        </p:sp>
        <p:sp>
          <p:nvSpPr>
            <p:cNvPr id="28" name="Cheurón 4">
              <a:extLst>
                <a:ext uri="{FF2B5EF4-FFF2-40B4-BE49-F238E27FC236}">
                  <a16:creationId xmlns:a16="http://schemas.microsoft.com/office/drawing/2014/main" id="{67C74517-9E8E-FB4A-AD62-8B24814DCB2D}"/>
                </a:ext>
              </a:extLst>
            </p:cNvPr>
            <p:cNvSpPr txBox="1"/>
            <p:nvPr/>
          </p:nvSpPr>
          <p:spPr>
            <a:xfrm>
              <a:off x="2671975" y="868710"/>
              <a:ext cx="1631484" cy="1087655"/>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s-ES" sz="1400" b="1" kern="1200" dirty="0">
                  <a:solidFill>
                    <a:schemeClr val="bg1"/>
                  </a:solidFill>
                  <a:latin typeface="Kalinga" panose="020B0502040204020203" pitchFamily="34" charset="0"/>
                  <a:cs typeface="Kalinga" panose="020B0502040204020203" pitchFamily="34" charset="0"/>
                </a:rPr>
                <a:t>Levantamiento</a:t>
              </a:r>
            </a:p>
          </p:txBody>
        </p:sp>
      </p:grpSp>
      <p:grpSp>
        <p:nvGrpSpPr>
          <p:cNvPr id="18" name="Grupo 17">
            <a:extLst>
              <a:ext uri="{FF2B5EF4-FFF2-40B4-BE49-F238E27FC236}">
                <a16:creationId xmlns:a16="http://schemas.microsoft.com/office/drawing/2014/main" id="{1272E191-8B09-364B-8C6C-32617385BDB0}"/>
              </a:ext>
            </a:extLst>
          </p:cNvPr>
          <p:cNvGrpSpPr/>
          <p:nvPr/>
        </p:nvGrpSpPr>
        <p:grpSpPr>
          <a:xfrm>
            <a:off x="2690054" y="1880484"/>
            <a:ext cx="2719139" cy="1087655"/>
            <a:chOff x="4352018" y="1278148"/>
            <a:chExt cx="2719139" cy="1087655"/>
          </a:xfr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p:grpSpPr>
        <p:sp>
          <p:nvSpPr>
            <p:cNvPr id="25" name="Cheurón 24">
              <a:extLst>
                <a:ext uri="{FF2B5EF4-FFF2-40B4-BE49-F238E27FC236}">
                  <a16:creationId xmlns:a16="http://schemas.microsoft.com/office/drawing/2014/main" id="{E0B21248-C770-8A44-A306-4A09F91700ED}"/>
                </a:ext>
              </a:extLst>
            </p:cNvPr>
            <p:cNvSpPr/>
            <p:nvPr/>
          </p:nvSpPr>
          <p:spPr>
            <a:xfrm>
              <a:off x="4352018" y="1278148"/>
              <a:ext cx="2719139" cy="1087655"/>
            </a:xfrm>
            <a:prstGeom prst="chevron">
              <a:avLst/>
            </a:prstGeom>
            <a:grpFill/>
            <a:ln>
              <a:noFill/>
            </a:ln>
          </p:spPr>
          <p:style>
            <a:lnRef idx="0">
              <a:schemeClr val="lt1">
                <a:hueOff val="0"/>
                <a:satOff val="0"/>
                <a:lumOff val="0"/>
                <a:alphaOff val="0"/>
              </a:schemeClr>
            </a:lnRef>
            <a:fillRef idx="3">
              <a:schemeClr val="accent1">
                <a:shade val="80000"/>
                <a:hueOff val="135632"/>
                <a:satOff val="2588"/>
                <a:lumOff val="11428"/>
                <a:alphaOff val="0"/>
              </a:schemeClr>
            </a:fillRef>
            <a:effectRef idx="3">
              <a:schemeClr val="accent1">
                <a:shade val="80000"/>
                <a:hueOff val="135632"/>
                <a:satOff val="2588"/>
                <a:lumOff val="11428"/>
                <a:alphaOff val="0"/>
              </a:schemeClr>
            </a:effectRef>
            <a:fontRef idx="minor">
              <a:schemeClr val="lt1"/>
            </a:fontRef>
          </p:style>
        </p:sp>
        <p:sp>
          <p:nvSpPr>
            <p:cNvPr id="26" name="Cheurón 6">
              <a:extLst>
                <a:ext uri="{FF2B5EF4-FFF2-40B4-BE49-F238E27FC236}">
                  <a16:creationId xmlns:a16="http://schemas.microsoft.com/office/drawing/2014/main" id="{AC433660-E36D-E947-BA67-DBB0DAD565E4}"/>
                </a:ext>
              </a:extLst>
            </p:cNvPr>
            <p:cNvSpPr txBox="1"/>
            <p:nvPr/>
          </p:nvSpPr>
          <p:spPr>
            <a:xfrm>
              <a:off x="4895846" y="1278148"/>
              <a:ext cx="1631484" cy="1087655"/>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s-ES" sz="1400" b="1" dirty="0">
                  <a:solidFill>
                    <a:schemeClr val="bg1"/>
                  </a:solidFill>
                  <a:latin typeface="Kalinga" panose="020B0502040204020203" pitchFamily="34" charset="0"/>
                  <a:cs typeface="Kalinga" panose="020B0502040204020203" pitchFamily="34" charset="0"/>
                </a:rPr>
                <a:t>Diseño</a:t>
              </a:r>
              <a:endParaRPr lang="es-ES" sz="1400" b="1" kern="1200" dirty="0">
                <a:solidFill>
                  <a:schemeClr val="bg1"/>
                </a:solidFill>
                <a:latin typeface="Kalinga" panose="020B0502040204020203" pitchFamily="34" charset="0"/>
                <a:cs typeface="Kalinga" panose="020B0502040204020203" pitchFamily="34" charset="0"/>
              </a:endParaRPr>
            </a:p>
          </p:txBody>
        </p:sp>
      </p:grpSp>
      <p:grpSp>
        <p:nvGrpSpPr>
          <p:cNvPr id="19" name="Grupo 18">
            <a:extLst>
              <a:ext uri="{FF2B5EF4-FFF2-40B4-BE49-F238E27FC236}">
                <a16:creationId xmlns:a16="http://schemas.microsoft.com/office/drawing/2014/main" id="{DADA6BC3-BB85-9D47-81FA-10A6B8187AFA}"/>
              </a:ext>
            </a:extLst>
          </p:cNvPr>
          <p:cNvGrpSpPr/>
          <p:nvPr/>
        </p:nvGrpSpPr>
        <p:grpSpPr>
          <a:xfrm>
            <a:off x="4769831" y="1457407"/>
            <a:ext cx="2719139" cy="1087655"/>
            <a:chOff x="6431795" y="855071"/>
            <a:chExt cx="2719139" cy="1087655"/>
          </a:xfr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p:grpSpPr>
        <p:sp>
          <p:nvSpPr>
            <p:cNvPr id="23" name="Cheurón 22">
              <a:extLst>
                <a:ext uri="{FF2B5EF4-FFF2-40B4-BE49-F238E27FC236}">
                  <a16:creationId xmlns:a16="http://schemas.microsoft.com/office/drawing/2014/main" id="{A9B209A3-B7B8-2649-84A2-6C85F74392BF}"/>
                </a:ext>
              </a:extLst>
            </p:cNvPr>
            <p:cNvSpPr/>
            <p:nvPr/>
          </p:nvSpPr>
          <p:spPr>
            <a:xfrm>
              <a:off x="6431795" y="855071"/>
              <a:ext cx="2719139" cy="1087655"/>
            </a:xfrm>
            <a:prstGeom prst="chevron">
              <a:avLst/>
            </a:prstGeom>
            <a:grpFill/>
            <a:ln>
              <a:noFill/>
            </a:ln>
          </p:spPr>
          <p:style>
            <a:lnRef idx="0">
              <a:schemeClr val="lt1">
                <a:hueOff val="0"/>
                <a:satOff val="0"/>
                <a:lumOff val="0"/>
                <a:alphaOff val="0"/>
              </a:schemeClr>
            </a:lnRef>
            <a:fillRef idx="3">
              <a:schemeClr val="accent1">
                <a:shade val="80000"/>
                <a:hueOff val="203448"/>
                <a:satOff val="3881"/>
                <a:lumOff val="17141"/>
                <a:alphaOff val="0"/>
              </a:schemeClr>
            </a:fillRef>
            <a:effectRef idx="3">
              <a:schemeClr val="accent1">
                <a:shade val="80000"/>
                <a:hueOff val="203448"/>
                <a:satOff val="3881"/>
                <a:lumOff val="17141"/>
                <a:alphaOff val="0"/>
              </a:schemeClr>
            </a:effectRef>
            <a:fontRef idx="minor">
              <a:schemeClr val="lt1"/>
            </a:fontRef>
          </p:style>
        </p:sp>
        <p:sp>
          <p:nvSpPr>
            <p:cNvPr id="24" name="Cheurón 8">
              <a:extLst>
                <a:ext uri="{FF2B5EF4-FFF2-40B4-BE49-F238E27FC236}">
                  <a16:creationId xmlns:a16="http://schemas.microsoft.com/office/drawing/2014/main" id="{5AFA86DD-6D5D-A845-B610-EF42AC1CF0A3}"/>
                </a:ext>
              </a:extLst>
            </p:cNvPr>
            <p:cNvSpPr txBox="1"/>
            <p:nvPr/>
          </p:nvSpPr>
          <p:spPr>
            <a:xfrm>
              <a:off x="6975623" y="855071"/>
              <a:ext cx="1631484" cy="1087655"/>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s-ES" sz="1400" b="1" dirty="0">
                  <a:solidFill>
                    <a:schemeClr val="bg1"/>
                  </a:solidFill>
                  <a:latin typeface="Kalinga" panose="020B0502040204020203" pitchFamily="34" charset="0"/>
                  <a:cs typeface="Kalinga" panose="020B0502040204020203" pitchFamily="34" charset="0"/>
                </a:rPr>
                <a:t>Desarrollo</a:t>
              </a:r>
              <a:endParaRPr lang="es-ES" sz="1400" b="1" kern="1200" dirty="0">
                <a:solidFill>
                  <a:schemeClr val="bg1"/>
                </a:solidFill>
                <a:latin typeface="Kalinga" panose="020B0502040204020203" pitchFamily="34" charset="0"/>
                <a:cs typeface="Kalinga" panose="020B0502040204020203" pitchFamily="34" charset="0"/>
              </a:endParaRPr>
            </a:p>
          </p:txBody>
        </p:sp>
      </p:grpSp>
      <p:grpSp>
        <p:nvGrpSpPr>
          <p:cNvPr id="20" name="Grupo 19">
            <a:extLst>
              <a:ext uri="{FF2B5EF4-FFF2-40B4-BE49-F238E27FC236}">
                <a16:creationId xmlns:a16="http://schemas.microsoft.com/office/drawing/2014/main" id="{6E5A9A8D-5D76-A84E-89CE-ABB42884D6F2}"/>
              </a:ext>
            </a:extLst>
          </p:cNvPr>
          <p:cNvGrpSpPr/>
          <p:nvPr/>
        </p:nvGrpSpPr>
        <p:grpSpPr>
          <a:xfrm>
            <a:off x="7040677" y="1880484"/>
            <a:ext cx="2719139" cy="1087655"/>
            <a:chOff x="8702641" y="1278148"/>
            <a:chExt cx="2719139" cy="1087655"/>
          </a:xfr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p:grpSpPr>
        <p:sp>
          <p:nvSpPr>
            <p:cNvPr id="21" name="Cheurón 20">
              <a:extLst>
                <a:ext uri="{FF2B5EF4-FFF2-40B4-BE49-F238E27FC236}">
                  <a16:creationId xmlns:a16="http://schemas.microsoft.com/office/drawing/2014/main" id="{CADDD10E-7867-C248-9EED-A880ACE45E02}"/>
                </a:ext>
              </a:extLst>
            </p:cNvPr>
            <p:cNvSpPr/>
            <p:nvPr/>
          </p:nvSpPr>
          <p:spPr>
            <a:xfrm>
              <a:off x="8702641" y="1278148"/>
              <a:ext cx="2719139" cy="1087655"/>
            </a:xfrm>
            <a:prstGeom prst="chevron">
              <a:avLst/>
            </a:prstGeom>
            <a:grpFill/>
            <a:ln>
              <a:noFill/>
            </a:ln>
          </p:spPr>
          <p:style>
            <a:lnRef idx="0">
              <a:schemeClr val="lt1">
                <a:hueOff val="0"/>
                <a:satOff val="0"/>
                <a:lumOff val="0"/>
                <a:alphaOff val="0"/>
              </a:schemeClr>
            </a:lnRef>
            <a:fillRef idx="3">
              <a:schemeClr val="accent1">
                <a:shade val="80000"/>
                <a:hueOff val="271263"/>
                <a:satOff val="5175"/>
                <a:lumOff val="22855"/>
                <a:alphaOff val="0"/>
              </a:schemeClr>
            </a:fillRef>
            <a:effectRef idx="3">
              <a:schemeClr val="accent1">
                <a:shade val="80000"/>
                <a:hueOff val="271263"/>
                <a:satOff val="5175"/>
                <a:lumOff val="22855"/>
                <a:alphaOff val="0"/>
              </a:schemeClr>
            </a:effectRef>
            <a:fontRef idx="minor">
              <a:schemeClr val="lt1"/>
            </a:fontRef>
          </p:style>
        </p:sp>
        <p:sp>
          <p:nvSpPr>
            <p:cNvPr id="22" name="Cheurón 10">
              <a:extLst>
                <a:ext uri="{FF2B5EF4-FFF2-40B4-BE49-F238E27FC236}">
                  <a16:creationId xmlns:a16="http://schemas.microsoft.com/office/drawing/2014/main" id="{661C6EED-B299-624E-B491-A36A947214D6}"/>
                </a:ext>
              </a:extLst>
            </p:cNvPr>
            <p:cNvSpPr txBox="1"/>
            <p:nvPr/>
          </p:nvSpPr>
          <p:spPr>
            <a:xfrm>
              <a:off x="9246469" y="1278148"/>
              <a:ext cx="1631484" cy="1087655"/>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lvl="0" algn="ctr" defTabSz="800100">
                <a:lnSpc>
                  <a:spcPct val="90000"/>
                </a:lnSpc>
                <a:spcBef>
                  <a:spcPct val="0"/>
                </a:spcBef>
                <a:spcAft>
                  <a:spcPct val="35000"/>
                </a:spcAft>
              </a:pPr>
              <a:r>
                <a:rPr lang="es-ES" sz="1400" b="1" dirty="0">
                  <a:solidFill>
                    <a:schemeClr val="bg1"/>
                  </a:solidFill>
                  <a:latin typeface="Kalinga" panose="020B0502040204020203" pitchFamily="34" charset="0"/>
                  <a:cs typeface="Kalinga" panose="020B0502040204020203" pitchFamily="34" charset="0"/>
                </a:rPr>
                <a:t>Pruebas</a:t>
              </a:r>
            </a:p>
            <a:p>
              <a:pPr lvl="0" algn="ctr" defTabSz="800100">
                <a:lnSpc>
                  <a:spcPct val="90000"/>
                </a:lnSpc>
                <a:spcBef>
                  <a:spcPct val="0"/>
                </a:spcBef>
                <a:spcAft>
                  <a:spcPct val="35000"/>
                </a:spcAft>
              </a:pPr>
              <a:r>
                <a:rPr lang="es-ES" sz="1400" b="1" dirty="0">
                  <a:solidFill>
                    <a:schemeClr val="bg1"/>
                  </a:solidFill>
                  <a:latin typeface="Kalinga" panose="020B0502040204020203" pitchFamily="34" charset="0"/>
                  <a:cs typeface="Kalinga" panose="020B0502040204020203" pitchFamily="34" charset="0"/>
                </a:rPr>
                <a:t>QA</a:t>
              </a:r>
            </a:p>
          </p:txBody>
        </p:sp>
      </p:grpSp>
      <p:grpSp>
        <p:nvGrpSpPr>
          <p:cNvPr id="29" name="Grupo 28">
            <a:extLst>
              <a:ext uri="{FF2B5EF4-FFF2-40B4-BE49-F238E27FC236}">
                <a16:creationId xmlns:a16="http://schemas.microsoft.com/office/drawing/2014/main" id="{E8D5AA48-C50F-FA41-84C2-CD537C451BCA}"/>
              </a:ext>
            </a:extLst>
          </p:cNvPr>
          <p:cNvGrpSpPr/>
          <p:nvPr/>
        </p:nvGrpSpPr>
        <p:grpSpPr>
          <a:xfrm>
            <a:off x="9120454" y="1457407"/>
            <a:ext cx="2719139" cy="1087655"/>
            <a:chOff x="6431795" y="855071"/>
            <a:chExt cx="2719139" cy="1087655"/>
          </a:xfr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p:grpSpPr>
        <p:sp>
          <p:nvSpPr>
            <p:cNvPr id="30" name="Cheurón 29">
              <a:extLst>
                <a:ext uri="{FF2B5EF4-FFF2-40B4-BE49-F238E27FC236}">
                  <a16:creationId xmlns:a16="http://schemas.microsoft.com/office/drawing/2014/main" id="{1064DD89-C9B6-AF41-BB03-24EE72659006}"/>
                </a:ext>
              </a:extLst>
            </p:cNvPr>
            <p:cNvSpPr/>
            <p:nvPr/>
          </p:nvSpPr>
          <p:spPr>
            <a:xfrm>
              <a:off x="6431795" y="855071"/>
              <a:ext cx="2719139" cy="1087655"/>
            </a:xfrm>
            <a:prstGeom prst="chevron">
              <a:avLst/>
            </a:prstGeom>
            <a:grpFill/>
            <a:ln>
              <a:noFill/>
            </a:ln>
          </p:spPr>
          <p:style>
            <a:lnRef idx="0">
              <a:schemeClr val="lt1">
                <a:hueOff val="0"/>
                <a:satOff val="0"/>
                <a:lumOff val="0"/>
                <a:alphaOff val="0"/>
              </a:schemeClr>
            </a:lnRef>
            <a:fillRef idx="3">
              <a:schemeClr val="accent1">
                <a:shade val="80000"/>
                <a:hueOff val="203448"/>
                <a:satOff val="3881"/>
                <a:lumOff val="17141"/>
                <a:alphaOff val="0"/>
              </a:schemeClr>
            </a:fillRef>
            <a:effectRef idx="3">
              <a:schemeClr val="accent1">
                <a:shade val="80000"/>
                <a:hueOff val="203448"/>
                <a:satOff val="3881"/>
                <a:lumOff val="17141"/>
                <a:alphaOff val="0"/>
              </a:schemeClr>
            </a:effectRef>
            <a:fontRef idx="minor">
              <a:schemeClr val="lt1"/>
            </a:fontRef>
          </p:style>
        </p:sp>
        <p:sp>
          <p:nvSpPr>
            <p:cNvPr id="31" name="Cheurón 8">
              <a:extLst>
                <a:ext uri="{FF2B5EF4-FFF2-40B4-BE49-F238E27FC236}">
                  <a16:creationId xmlns:a16="http://schemas.microsoft.com/office/drawing/2014/main" id="{FE9745CC-0C78-5B4F-8994-C9A934CAEC8F}"/>
                </a:ext>
              </a:extLst>
            </p:cNvPr>
            <p:cNvSpPr txBox="1"/>
            <p:nvPr/>
          </p:nvSpPr>
          <p:spPr>
            <a:xfrm>
              <a:off x="6975623" y="855071"/>
              <a:ext cx="1631484" cy="1087655"/>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s-ES" sz="1400" b="1" dirty="0">
                  <a:solidFill>
                    <a:schemeClr val="bg1"/>
                  </a:solidFill>
                  <a:latin typeface="Kalinga" panose="020B0502040204020203" pitchFamily="34" charset="0"/>
                  <a:cs typeface="Kalinga" panose="020B0502040204020203" pitchFamily="34" charset="0"/>
                </a:rPr>
                <a:t>Producción</a:t>
              </a:r>
              <a:endParaRPr lang="es-ES" sz="1400" b="1" kern="1200" dirty="0">
                <a:solidFill>
                  <a:schemeClr val="bg1"/>
                </a:solidFill>
                <a:latin typeface="Kalinga" panose="020B0502040204020203" pitchFamily="34" charset="0"/>
                <a:cs typeface="Kalinga" panose="020B0502040204020203" pitchFamily="34" charset="0"/>
              </a:endParaRPr>
            </a:p>
          </p:txBody>
        </p:sp>
      </p:grpSp>
      <p:sp>
        <p:nvSpPr>
          <p:cNvPr id="10" name="CuadroTexto 9">
            <a:extLst>
              <a:ext uri="{FF2B5EF4-FFF2-40B4-BE49-F238E27FC236}">
                <a16:creationId xmlns:a16="http://schemas.microsoft.com/office/drawing/2014/main" id="{6543FC0E-5291-514D-B004-00A7C1EEB1FA}"/>
              </a:ext>
            </a:extLst>
          </p:cNvPr>
          <p:cNvSpPr txBox="1"/>
          <p:nvPr/>
        </p:nvSpPr>
        <p:spPr>
          <a:xfrm>
            <a:off x="4569487" y="3184198"/>
            <a:ext cx="7399205" cy="923330"/>
          </a:xfrm>
          <a:prstGeom prst="rect">
            <a:avLst/>
          </a:prstGeom>
          <a:noFill/>
        </p:spPr>
        <p:txBody>
          <a:bodyPr wrap="none" rtlCol="0">
            <a:spAutoFit/>
          </a:bodyPr>
          <a:lstStyle/>
          <a:p>
            <a:r>
              <a:rPr lang="es-MX" b="1" dirty="0"/>
              <a:t>1. </a:t>
            </a:r>
            <a:r>
              <a:rPr lang="es-MX" dirty="0"/>
              <a:t>Llenado de formato de requerimientos por parte del stakeholders, para su </a:t>
            </a:r>
          </a:p>
          <a:p>
            <a:r>
              <a:rPr lang="es-MX" dirty="0"/>
              <a:t>     análisis y la aprobación de un comité técnico</a:t>
            </a:r>
          </a:p>
          <a:p>
            <a:endParaRPr lang="es-MX" dirty="0"/>
          </a:p>
        </p:txBody>
      </p:sp>
      <p:sp>
        <p:nvSpPr>
          <p:cNvPr id="11" name="CuadroTexto 10">
            <a:extLst>
              <a:ext uri="{FF2B5EF4-FFF2-40B4-BE49-F238E27FC236}">
                <a16:creationId xmlns:a16="http://schemas.microsoft.com/office/drawing/2014/main" id="{2AB9C684-9A12-DB49-A2E3-E328B60D268F}"/>
              </a:ext>
            </a:extLst>
          </p:cNvPr>
          <p:cNvSpPr txBox="1"/>
          <p:nvPr/>
        </p:nvSpPr>
        <p:spPr>
          <a:xfrm>
            <a:off x="4584290" y="3757526"/>
            <a:ext cx="7629469" cy="646331"/>
          </a:xfrm>
          <a:prstGeom prst="rect">
            <a:avLst/>
          </a:prstGeom>
          <a:noFill/>
        </p:spPr>
        <p:txBody>
          <a:bodyPr wrap="square" rtlCol="0">
            <a:spAutoFit/>
          </a:bodyPr>
          <a:lstStyle/>
          <a:p>
            <a:r>
              <a:rPr lang="es-MX" b="1" dirty="0"/>
              <a:t>2. </a:t>
            </a:r>
            <a:r>
              <a:rPr lang="es-MX" dirty="0"/>
              <a:t>Presentación de diseño, tiempo y recursos para la firma de autorización de</a:t>
            </a:r>
          </a:p>
          <a:p>
            <a:r>
              <a:rPr lang="es-MX" dirty="0"/>
              <a:t>     los stakeholders</a:t>
            </a:r>
          </a:p>
        </p:txBody>
      </p:sp>
      <p:sp>
        <p:nvSpPr>
          <p:cNvPr id="12" name="CuadroTexto 11">
            <a:extLst>
              <a:ext uri="{FF2B5EF4-FFF2-40B4-BE49-F238E27FC236}">
                <a16:creationId xmlns:a16="http://schemas.microsoft.com/office/drawing/2014/main" id="{FB155A92-ACDA-D245-8069-96900E2019A1}"/>
              </a:ext>
            </a:extLst>
          </p:cNvPr>
          <p:cNvSpPr txBox="1"/>
          <p:nvPr/>
        </p:nvSpPr>
        <p:spPr>
          <a:xfrm>
            <a:off x="4584290" y="4325181"/>
            <a:ext cx="7043723" cy="646331"/>
          </a:xfrm>
          <a:prstGeom prst="rect">
            <a:avLst/>
          </a:prstGeom>
          <a:noFill/>
        </p:spPr>
        <p:txBody>
          <a:bodyPr wrap="none" rtlCol="0">
            <a:spAutoFit/>
          </a:bodyPr>
          <a:lstStyle/>
          <a:p>
            <a:r>
              <a:rPr lang="es-MX" b="1" dirty="0"/>
              <a:t>3. </a:t>
            </a:r>
            <a:r>
              <a:rPr lang="es-MX" dirty="0"/>
              <a:t>Codificación de las actividades señaladas en el RACI en el ambiente de </a:t>
            </a:r>
          </a:p>
          <a:p>
            <a:r>
              <a:rPr lang="es-MX" dirty="0"/>
              <a:t>     desarrollo</a:t>
            </a:r>
          </a:p>
        </p:txBody>
      </p:sp>
      <p:sp>
        <p:nvSpPr>
          <p:cNvPr id="13" name="CuadroTexto 12">
            <a:extLst>
              <a:ext uri="{FF2B5EF4-FFF2-40B4-BE49-F238E27FC236}">
                <a16:creationId xmlns:a16="http://schemas.microsoft.com/office/drawing/2014/main" id="{A7F1C71D-3FD8-3743-984C-E438E2674F5B}"/>
              </a:ext>
            </a:extLst>
          </p:cNvPr>
          <p:cNvSpPr txBox="1"/>
          <p:nvPr/>
        </p:nvSpPr>
        <p:spPr>
          <a:xfrm>
            <a:off x="4600627" y="4833569"/>
            <a:ext cx="7756548" cy="923330"/>
          </a:xfrm>
          <a:prstGeom prst="rect">
            <a:avLst/>
          </a:prstGeom>
          <a:noFill/>
        </p:spPr>
        <p:txBody>
          <a:bodyPr wrap="square" rtlCol="0">
            <a:spAutoFit/>
          </a:bodyPr>
          <a:lstStyle/>
          <a:p>
            <a:r>
              <a:rPr lang="es-MX" b="1" dirty="0"/>
              <a:t>4. </a:t>
            </a:r>
            <a:r>
              <a:rPr lang="es-MX" dirty="0"/>
              <a:t>Realización de pruebas unitarias e integrales por Q&amp;A y pruebas de    </a:t>
            </a:r>
          </a:p>
          <a:p>
            <a:r>
              <a:rPr lang="es-MX" dirty="0"/>
              <a:t>     funcionalidad con usuario final y stakeholders</a:t>
            </a:r>
          </a:p>
          <a:p>
            <a:r>
              <a:rPr lang="es-MX" dirty="0"/>
              <a:t>     Firma de VoBo de pruebas de usuario final y stakeholders</a:t>
            </a:r>
          </a:p>
        </p:txBody>
      </p:sp>
      <p:sp>
        <p:nvSpPr>
          <p:cNvPr id="14" name="CuadroTexto 13">
            <a:extLst>
              <a:ext uri="{FF2B5EF4-FFF2-40B4-BE49-F238E27FC236}">
                <a16:creationId xmlns:a16="http://schemas.microsoft.com/office/drawing/2014/main" id="{1F2342F9-911A-6146-AE30-306B0257D665}"/>
              </a:ext>
            </a:extLst>
          </p:cNvPr>
          <p:cNvSpPr txBox="1"/>
          <p:nvPr/>
        </p:nvSpPr>
        <p:spPr>
          <a:xfrm>
            <a:off x="4624135" y="5668462"/>
            <a:ext cx="7083125" cy="923330"/>
          </a:xfrm>
          <a:prstGeom prst="rect">
            <a:avLst/>
          </a:prstGeom>
          <a:noFill/>
        </p:spPr>
        <p:txBody>
          <a:bodyPr wrap="square" rtlCol="0">
            <a:spAutoFit/>
          </a:bodyPr>
          <a:lstStyle/>
          <a:p>
            <a:r>
              <a:rPr lang="es-MX" b="1" dirty="0"/>
              <a:t>5. </a:t>
            </a:r>
            <a:r>
              <a:rPr lang="es-MX" dirty="0"/>
              <a:t>Entrega de manual de usuario, manual para despliegue a     </a:t>
            </a:r>
          </a:p>
          <a:p>
            <a:r>
              <a:rPr lang="es-MX" dirty="0"/>
              <a:t>     infraestructura, ventana para despliegue en producción, seguimiento y </a:t>
            </a:r>
          </a:p>
          <a:p>
            <a:r>
              <a:rPr lang="es-MX" dirty="0"/>
              <a:t>     soporte</a:t>
            </a:r>
          </a:p>
        </p:txBody>
      </p:sp>
    </p:spTree>
    <p:extLst>
      <p:ext uri="{BB962C8B-B14F-4D97-AF65-F5344CB8AC3E}">
        <p14:creationId xmlns:p14="http://schemas.microsoft.com/office/powerpoint/2010/main" val="178805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1" nodeType="clickEffect">
                                  <p:stCondLst>
                                    <p:cond delay="0"/>
                                  </p:stCondLst>
                                  <p:childTnLst>
                                    <p:animEffect transition="out" filter="blinds(horizontal)">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1" nodeType="clickEffect">
                                  <p:stCondLst>
                                    <p:cond delay="0"/>
                                  </p:stCondLst>
                                  <p:childTnLst>
                                    <p:animEffect transition="out" filter="blinds(horizontal)">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par>
                                <p:cTn id="68" presetID="3" presetClass="entr" presetSubtype="10"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linds(horizontal)">
                                      <p:cBhvr>
                                        <p:cTn id="70" dur="500"/>
                                        <p:tgtEl>
                                          <p:spTgt spid="19"/>
                                        </p:tgtEl>
                                      </p:cBhvr>
                                    </p:animEffect>
                                  </p:childTnLst>
                                </p:cTn>
                              </p:par>
                              <p:par>
                                <p:cTn id="71" presetID="3" presetClass="entr" presetSubtype="1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blinds(horizontal)">
                                      <p:cBhvr>
                                        <p:cTn id="73" dur="500"/>
                                        <p:tgtEl>
                                          <p:spTgt spid="20"/>
                                        </p:tgtEl>
                                      </p:cBhvr>
                                    </p:animEffect>
                                  </p:childTnLst>
                                </p:cTn>
                              </p:par>
                              <p:par>
                                <p:cTn id="74" presetID="3" presetClass="entr" presetSubtype="10" fill="hold" grpId="2"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blinds(horizontal)">
                                      <p:cBhvr>
                                        <p:cTn id="76" dur="500"/>
                                        <p:tgtEl>
                                          <p:spTgt spid="10"/>
                                        </p:tgtEl>
                                      </p:cBhvr>
                                    </p:animEffect>
                                  </p:childTnLst>
                                </p:cTn>
                              </p:par>
                              <p:par>
                                <p:cTn id="77" presetID="3" presetClass="entr" presetSubtype="10" fill="hold" grpId="2"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blinds(horizontal)">
                                      <p:cBhvr>
                                        <p:cTn id="79" dur="500"/>
                                        <p:tgtEl>
                                          <p:spTgt spid="11"/>
                                        </p:tgtEl>
                                      </p:cBhvr>
                                    </p:animEffect>
                                  </p:childTnLst>
                                </p:cTn>
                              </p:par>
                              <p:par>
                                <p:cTn id="80" presetID="3" presetClass="entr" presetSubtype="10" fill="hold" grpId="2"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blinds(horizontal)">
                                      <p:cBhvr>
                                        <p:cTn id="82" dur="500"/>
                                        <p:tgtEl>
                                          <p:spTgt spid="12"/>
                                        </p:tgtEl>
                                      </p:cBhvr>
                                    </p:animEffect>
                                  </p:childTnLst>
                                </p:cTn>
                              </p:par>
                              <p:par>
                                <p:cTn id="83" presetID="3" presetClass="entr" presetSubtype="10" fill="hold" grpId="2"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blinds(horizontal)">
                                      <p:cBhvr>
                                        <p:cTn id="85" dur="500"/>
                                        <p:tgtEl>
                                          <p:spTgt spid="13"/>
                                        </p:tgtEl>
                                      </p:cBhvr>
                                    </p:animEffect>
                                  </p:childTnLst>
                                </p:cTn>
                              </p:par>
                              <p:par>
                                <p:cTn id="86" presetID="3" presetClass="entr" presetSubtype="10" fill="hold" grpId="1"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blinds(horizontal)">
                                      <p:cBhvr>
                                        <p:cTn id="88" dur="500"/>
                                        <p:tgtEl>
                                          <p:spTgt spid="14"/>
                                        </p:tgtEl>
                                      </p:cBhvr>
                                    </p:animEffect>
                                  </p:childTnLst>
                                </p:cTn>
                              </p:par>
                              <p:par>
                                <p:cTn id="89" presetID="3" presetClass="entr" presetSubtype="1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blinds(horizontal)">
                                      <p:cBhvr>
                                        <p:cTn id="91" dur="500"/>
                                        <p:tgtEl>
                                          <p:spTgt spid="18"/>
                                        </p:tgtEl>
                                      </p:cBhvr>
                                    </p:animEffect>
                                  </p:childTnLst>
                                </p:cTn>
                              </p:par>
                              <p:par>
                                <p:cTn id="92" presetID="3" presetClass="entr" presetSubtype="10"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blinds(horizontal)">
                                      <p:cBhvr>
                                        <p:cTn id="9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2" name="Group 9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3" name="Rectangle 9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6" name="Rectangle 9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3F9F2BDA-BAAD-5646-9164-8ED03C3659D6}"/>
              </a:ext>
            </a:extLst>
          </p:cNvPr>
          <p:cNvSpPr txBox="1"/>
          <p:nvPr/>
        </p:nvSpPr>
        <p:spPr>
          <a:xfrm>
            <a:off x="601452" y="2359963"/>
            <a:ext cx="10633617" cy="3422475"/>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1.1.- Entrevista con el Director o encargado del Area.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1.2.- Definición de los usuarios clave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en</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los procesos del Area.</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1.3.- Recursos solicitados a los usuarios clave:</a:t>
            </a:r>
          </a:p>
          <a:p>
            <a:pPr lvl="0">
              <a:lnSpc>
                <a:spcPct val="90000"/>
              </a:lnSpc>
              <a:spcAft>
                <a:spcPts val="600"/>
              </a:spcAft>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1.</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3.1 </a:t>
            </a:r>
            <a:r>
              <a:rPr lang="en-US" sz="2000" i="1" dirty="0" err="1">
                <a:solidFill>
                  <a:prstClr val="black"/>
                </a:solidFill>
              </a:rPr>
              <a:t>Reglas</a:t>
            </a:r>
            <a:r>
              <a:rPr lang="en-US" sz="2000" i="1" dirty="0">
                <a:solidFill>
                  <a:prstClr val="black"/>
                </a:solidFill>
              </a:rPr>
              <a:t> de </a:t>
            </a:r>
            <a:r>
              <a:rPr lang="en-US" sz="2000" i="1" dirty="0" err="1">
                <a:solidFill>
                  <a:prstClr val="black"/>
                </a:solidFill>
              </a:rPr>
              <a:t>negocio</a:t>
            </a:r>
            <a:r>
              <a:rPr lang="en-US" sz="2000" i="1" dirty="0">
                <a:solidFill>
                  <a:prstClr val="black"/>
                </a:solidFill>
              </a:rPr>
              <a:t>, </a:t>
            </a:r>
            <a:r>
              <a:rPr lang="en-US" sz="2000" i="1" dirty="0" err="1">
                <a:solidFill>
                  <a:prstClr val="black"/>
                </a:solidFill>
              </a:rPr>
              <a:t>Politicas</a:t>
            </a:r>
            <a:r>
              <a:rPr lang="en-US" sz="2000" i="1" dirty="0">
                <a:solidFill>
                  <a:prstClr val="black"/>
                </a:solidFill>
              </a:rPr>
              <a:t>, </a:t>
            </a:r>
            <a:r>
              <a:rPr lang="en-US" sz="2000" i="1" dirty="0" err="1">
                <a:solidFill>
                  <a:prstClr val="black"/>
                </a:solidFill>
              </a:rPr>
              <a:t>Normas</a:t>
            </a:r>
            <a:r>
              <a:rPr lang="en-US" sz="2000" i="1" dirty="0">
                <a:solidFill>
                  <a:prstClr val="black"/>
                </a:solidFill>
              </a:rPr>
              <a:t>, </a:t>
            </a:r>
            <a:r>
              <a:rPr lang="en-US" sz="2000" i="1" dirty="0" err="1">
                <a:solidFill>
                  <a:prstClr val="black"/>
                </a:solidFill>
              </a:rPr>
              <a:t>Formatos</a:t>
            </a:r>
            <a:r>
              <a:rPr lang="en-US" sz="2000" i="1" dirty="0">
                <a:solidFill>
                  <a:prstClr val="black"/>
                </a:solidFill>
              </a:rPr>
              <a:t>, Definiciones, </a:t>
            </a:r>
            <a:r>
              <a:rPr lang="en-US" sz="2000" i="1" dirty="0" err="1">
                <a:solidFill>
                  <a:prstClr val="black"/>
                </a:solidFill>
              </a:rPr>
              <a:t>Catalogos</a:t>
            </a:r>
            <a:r>
              <a:rPr lang="en-US" sz="2000" i="1" dirty="0">
                <a:solidFill>
                  <a:prstClr val="black"/>
                </a:solidFill>
              </a:rPr>
              <a:t>, Restricciones.</a:t>
            </a: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3.2 Diagramas de procesos o flujos.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3.3 Definiciones de Proceso (Datos de entrada, Proceso, Datos de Salida)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3.4 Definicion de </a:t>
            </a:r>
            <a:r>
              <a:rPr kumimoji="0" lang="en-US" sz="2000" b="0" i="1" u="none" strike="noStrike" kern="1200" cap="none" spc="0" normalizeH="0" baseline="0" noProof="0" dirty="0" err="1">
                <a:ln>
                  <a:noFill/>
                </a:ln>
                <a:solidFill>
                  <a:prstClr val="black"/>
                </a:solidFill>
                <a:effectLst/>
                <a:uLnTx/>
                <a:uFillTx/>
                <a:latin typeface="Calibri" panose="020F0502020204030204"/>
                <a:ea typeface="+mn-ea"/>
                <a:cs typeface="+mn-cs"/>
              </a:rPr>
              <a:t>Reportes</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a:lnSpc>
                <a:spcPct val="90000"/>
              </a:lnSpc>
              <a:spcAft>
                <a:spcPts val="600"/>
              </a:spcAft>
            </a:pPr>
            <a:r>
              <a:rPr lang="en-US" sz="2000" b="1" dirty="0">
                <a:solidFill>
                  <a:prstClr val="black"/>
                </a:solidFill>
              </a:rPr>
              <a:t>1.4.- Documentacion de la especificacion del requerimiento:</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6C97B8E3-0F40-C64A-B71D-FEA953B25E50}"/>
              </a:ext>
            </a:extLst>
          </p:cNvPr>
          <p:cNvSpPr txBox="1"/>
          <p:nvPr/>
        </p:nvSpPr>
        <p:spPr>
          <a:xfrm>
            <a:off x="1059040" y="1020164"/>
            <a:ext cx="857959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1. Levantamiento de necesidad</a:t>
            </a:r>
            <a:endParaRPr kumimoji="0" lang="es-MX"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384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2" name="Group 9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3" name="Rectangle 9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6" name="Rectangle 9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6C97B8E3-0F40-C64A-B71D-FEA953B25E50}"/>
              </a:ext>
            </a:extLst>
          </p:cNvPr>
          <p:cNvSpPr txBox="1"/>
          <p:nvPr/>
        </p:nvSpPr>
        <p:spPr>
          <a:xfrm>
            <a:off x="496824" y="2432970"/>
            <a:ext cx="85795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US" sz="3200" b="1" i="0" u="none" strike="noStrike" kern="1200" cap="none" spc="0" normalizeH="0" baseline="0" noProof="0" dirty="0" err="1">
                <a:ln>
                  <a:noFill/>
                </a:ln>
                <a:solidFill>
                  <a:prstClr val="black"/>
                </a:solidFill>
                <a:effectLst/>
                <a:uLnTx/>
                <a:uFillTx/>
                <a:latin typeface="Calibri" panose="020F0502020204030204"/>
                <a:ea typeface="+mn-ea"/>
                <a:cs typeface="+mn-cs"/>
              </a:rPr>
              <a:t>Analisis</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 y </a:t>
            </a:r>
            <a:r>
              <a:rPr kumimoji="0" lang="en-US" sz="3200" b="1" i="0" u="none" strike="noStrike" kern="1200" cap="none" spc="0" normalizeH="0" baseline="0" noProof="0" dirty="0" err="1">
                <a:ln>
                  <a:noFill/>
                </a:ln>
                <a:solidFill>
                  <a:prstClr val="black"/>
                </a:solidFill>
                <a:effectLst/>
                <a:uLnTx/>
                <a:uFillTx/>
                <a:latin typeface="Calibri" panose="020F0502020204030204"/>
                <a:ea typeface="+mn-ea"/>
                <a:cs typeface="+mn-cs"/>
              </a:rPr>
              <a:t>Diseño</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 de solución</a:t>
            </a:r>
            <a:endParaRPr kumimoji="0" lang="es-MX"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CuadroTexto 11">
            <a:extLst>
              <a:ext uri="{FF2B5EF4-FFF2-40B4-BE49-F238E27FC236}">
                <a16:creationId xmlns:a16="http://schemas.microsoft.com/office/drawing/2014/main" id="{57420002-D290-448A-9ECF-3C318F530BA4}"/>
              </a:ext>
            </a:extLst>
          </p:cNvPr>
          <p:cNvSpPr txBox="1"/>
          <p:nvPr/>
        </p:nvSpPr>
        <p:spPr>
          <a:xfrm>
            <a:off x="496824" y="3332714"/>
            <a:ext cx="85795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3. Aprobación</a:t>
            </a:r>
            <a:endParaRPr kumimoji="0" lang="es-MX"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72C8DA08-6E58-4BC4-97F7-D52D78678269}"/>
              </a:ext>
            </a:extLst>
          </p:cNvPr>
          <p:cNvSpPr txBox="1"/>
          <p:nvPr/>
        </p:nvSpPr>
        <p:spPr>
          <a:xfrm>
            <a:off x="496824" y="4260061"/>
            <a:ext cx="85795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4. Desarrollo</a:t>
            </a:r>
            <a:endParaRPr kumimoji="0" lang="es-MX"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uadroTexto 13">
            <a:extLst>
              <a:ext uri="{FF2B5EF4-FFF2-40B4-BE49-F238E27FC236}">
                <a16:creationId xmlns:a16="http://schemas.microsoft.com/office/drawing/2014/main" id="{C9E49B27-9BDB-4DE7-B9CD-9407A5D20A13}"/>
              </a:ext>
            </a:extLst>
          </p:cNvPr>
          <p:cNvSpPr txBox="1"/>
          <p:nvPr/>
        </p:nvSpPr>
        <p:spPr>
          <a:xfrm>
            <a:off x="414527" y="5266325"/>
            <a:ext cx="857959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5. Pruebas de Q&amp;A</a:t>
            </a:r>
            <a:endParaRPr kumimoji="0" lang="es-MX"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04E1F9A3-E595-4BE5-972D-163500A9508B}"/>
              </a:ext>
            </a:extLst>
          </p:cNvPr>
          <p:cNvSpPr txBox="1"/>
          <p:nvPr/>
        </p:nvSpPr>
        <p:spPr>
          <a:xfrm>
            <a:off x="-795152" y="1168432"/>
            <a:ext cx="6828639" cy="707886"/>
          </a:xfrm>
          <a:prstGeom prst="rect">
            <a:avLst/>
          </a:prstGeom>
          <a:noFill/>
        </p:spPr>
        <p:txBody>
          <a:bodyPr wrap="square" rtlCol="0">
            <a:spAutoFit/>
          </a:bodyPr>
          <a:lstStyle/>
          <a:p>
            <a:pPr algn="ctr"/>
            <a:r>
              <a:rPr lang="es-MX" sz="4000" b="1" dirty="0"/>
              <a:t>Siguientes Etapas</a:t>
            </a:r>
          </a:p>
        </p:txBody>
      </p:sp>
    </p:spTree>
    <p:extLst>
      <p:ext uri="{BB962C8B-B14F-4D97-AF65-F5344CB8AC3E}">
        <p14:creationId xmlns:p14="http://schemas.microsoft.com/office/powerpoint/2010/main" val="2803480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2" name="Group 9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93" name="Rectangle 9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Rectangle 9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3F9F2BDA-BAAD-5646-9164-8ED03C3659D6}"/>
              </a:ext>
            </a:extLst>
          </p:cNvPr>
          <p:cNvSpPr txBox="1"/>
          <p:nvPr/>
        </p:nvSpPr>
        <p:spPr>
          <a:xfrm>
            <a:off x="43681" y="2303458"/>
            <a:ext cx="12279747" cy="4108817"/>
          </a:xfrm>
          <a:prstGeom prst="rect">
            <a:avLst/>
          </a:prstGeom>
          <a:noFill/>
        </p:spPr>
        <p:txBody>
          <a:bodyPr wrap="square" rtlCol="0">
            <a:spAutoFit/>
          </a:bodyPr>
          <a:lstStyle/>
          <a:p>
            <a:pPr lvl="0">
              <a:lnSpc>
                <a:spcPct val="90000"/>
              </a:lnSpc>
              <a:spcAft>
                <a:spcPts val="600"/>
              </a:spcAft>
              <a:defRPr/>
            </a:pPr>
            <a:r>
              <a:rPr kumimoji="0" lang="es-ES_tradnl" sz="2400" b="1" i="0" u="none" strike="noStrike" kern="1200" cap="none" spc="0" normalizeH="0" baseline="0" noProof="0" dirty="0">
                <a:ln>
                  <a:noFill/>
                </a:ln>
                <a:solidFill>
                  <a:prstClr val="black"/>
                </a:solidFill>
                <a:effectLst/>
                <a:uLnTx/>
                <a:uFillTx/>
                <a:latin typeface="Calibri" panose="020F0502020204030204"/>
                <a:ea typeface="+mn-ea"/>
                <a:cs typeface="+mn-cs"/>
              </a:rPr>
              <a:t>6.1.- </a:t>
            </a:r>
            <a:r>
              <a:rPr lang="es-ES_tradnl" sz="2400" b="1" dirty="0">
                <a:solidFill>
                  <a:prstClr val="black"/>
                </a:solidFill>
              </a:rPr>
              <a:t>Infraestructura carga los recursos necesarios</a:t>
            </a:r>
          </a:p>
          <a:p>
            <a:pPr lvl="0">
              <a:lnSpc>
                <a:spcPct val="90000"/>
              </a:lnSpc>
              <a:spcAft>
                <a:spcPts val="600"/>
              </a:spcAft>
              <a:defRPr/>
            </a:pPr>
            <a:endParaRPr lang="es-ES_tradnl" sz="2400" b="1" dirty="0">
              <a:solidFill>
                <a:prstClr val="black"/>
              </a:solidFill>
            </a:endParaRPr>
          </a:p>
          <a:p>
            <a:pPr>
              <a:lnSpc>
                <a:spcPct val="90000"/>
              </a:lnSpc>
              <a:spcAft>
                <a:spcPts val="600"/>
              </a:spcAft>
            </a:pPr>
            <a:r>
              <a:rPr kumimoji="0" lang="es-ES_tradnl" sz="2400" b="1" i="0" u="none" strike="noStrike" kern="1200" cap="none" spc="0" normalizeH="0" baseline="0" noProof="0" dirty="0">
                <a:ln>
                  <a:noFill/>
                </a:ln>
                <a:solidFill>
                  <a:prstClr val="black"/>
                </a:solidFill>
                <a:effectLst/>
                <a:uLnTx/>
                <a:uFillTx/>
                <a:latin typeface="Calibri" panose="020F0502020204030204"/>
                <a:ea typeface="+mn-ea"/>
                <a:cs typeface="+mn-cs"/>
              </a:rPr>
              <a:t>6.2.- </a:t>
            </a:r>
            <a:r>
              <a:rPr lang="es-ES_tradnl" sz="2400" b="1" dirty="0">
                <a:solidFill>
                  <a:prstClr val="black"/>
                </a:solidFill>
              </a:rPr>
              <a:t>Notificación a usuarios de la Ventana de mantenimiento para despliegue</a:t>
            </a:r>
          </a:p>
          <a:p>
            <a:pPr>
              <a:lnSpc>
                <a:spcPct val="90000"/>
              </a:lnSpc>
              <a:spcAft>
                <a:spcPts val="600"/>
              </a:spcAft>
            </a:pPr>
            <a:endParaRPr lang="es-ES_tradnl" sz="2400" b="1" dirty="0">
              <a:solidFill>
                <a:prstClr val="black"/>
              </a:solidFill>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s-ES_tradnl" sz="2400" b="1" i="0" u="none" strike="noStrike" kern="1200" cap="none" spc="0" normalizeH="0" baseline="0" noProof="0" dirty="0">
                <a:ln>
                  <a:noFill/>
                </a:ln>
                <a:solidFill>
                  <a:prstClr val="black"/>
                </a:solidFill>
                <a:effectLst/>
                <a:uLnTx/>
                <a:uFillTx/>
                <a:latin typeface="Calibri" panose="020F0502020204030204"/>
                <a:ea typeface="+mn-ea"/>
                <a:cs typeface="+mn-cs"/>
              </a:rPr>
              <a:t>6.3.- Desarrollo valida cambios nuevos.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s-ES_tradnl"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s-ES_tradnl" sz="2400" b="1" i="0" u="none" strike="noStrike" kern="1200" cap="none" spc="0" normalizeH="0" baseline="0" noProof="0" dirty="0">
                <a:ln>
                  <a:noFill/>
                </a:ln>
                <a:solidFill>
                  <a:prstClr val="black"/>
                </a:solidFill>
                <a:effectLst/>
                <a:uLnTx/>
                <a:uFillTx/>
                <a:latin typeface="Calibri" panose="020F0502020204030204"/>
                <a:ea typeface="+mn-ea"/>
                <a:cs typeface="+mn-cs"/>
              </a:rPr>
              <a:t>6.4.- Notificación a usuarios de la disponibilidad del Sistema.</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s-ES_tradnl"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s-ES_tradnl" sz="2400" b="1" i="0" u="none" strike="noStrike" kern="1200" cap="none" spc="0" normalizeH="0" baseline="0" noProof="0" dirty="0">
                <a:ln>
                  <a:noFill/>
                </a:ln>
                <a:solidFill>
                  <a:prstClr val="black"/>
                </a:solidFill>
                <a:effectLst/>
                <a:uLnTx/>
                <a:uFillTx/>
                <a:latin typeface="Calibri" panose="020F0502020204030204"/>
                <a:ea typeface="+mn-ea"/>
                <a:cs typeface="+mn-cs"/>
              </a:rPr>
              <a:t>6.5.- Seguimiento por soporte técnico de la nueva funcionalidad.</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s-ES_tradnl"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6C97B8E3-0F40-C64A-B71D-FEA953B25E50}"/>
              </a:ext>
            </a:extLst>
          </p:cNvPr>
          <p:cNvSpPr txBox="1"/>
          <p:nvPr/>
        </p:nvSpPr>
        <p:spPr>
          <a:xfrm>
            <a:off x="1059040" y="1020164"/>
            <a:ext cx="857959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4400" b="1" i="0" u="none" strike="noStrike" kern="1200" cap="none" spc="0" normalizeH="0" baseline="0" noProof="0">
                <a:ln>
                  <a:noFill/>
                </a:ln>
                <a:solidFill>
                  <a:prstClr val="black"/>
                </a:solidFill>
                <a:effectLst/>
                <a:uLnTx/>
                <a:uFillTx/>
                <a:latin typeface="Calibri" panose="020F0502020204030204"/>
                <a:ea typeface="+mn-ea"/>
                <a:cs typeface="+mn-cs"/>
              </a:rPr>
              <a:t>6. Puesta en producción</a:t>
            </a:r>
            <a:endParaRPr kumimoji="0" lang="es-ES_tradnl"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79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6BCC69E3-FD33-8546-AAC1-FB83E8C9E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139" y="1297579"/>
            <a:ext cx="914378" cy="118787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9768D78-B1D5-43D0-9515-3163929CEADB}"/>
              </a:ext>
            </a:extLst>
          </p:cNvPr>
          <p:cNvSpPr>
            <a:spLocks noGrp="1"/>
          </p:cNvSpPr>
          <p:nvPr>
            <p:ph type="title"/>
          </p:nvPr>
        </p:nvSpPr>
        <p:spPr>
          <a:xfrm>
            <a:off x="454544" y="9422"/>
            <a:ext cx="10515600" cy="421552"/>
          </a:xfrm>
        </p:spPr>
        <p:txBody>
          <a:bodyPr>
            <a:normAutofit fontScale="90000"/>
          </a:bodyPr>
          <a:lstStyle/>
          <a:p>
            <a:pPr algn="ctr"/>
            <a:r>
              <a:rPr lang="es-MX" dirty="0"/>
              <a:t>Niveles de la Arquitectura del Software</a:t>
            </a:r>
          </a:p>
        </p:txBody>
      </p:sp>
      <p:sp>
        <p:nvSpPr>
          <p:cNvPr id="5" name="Rectángulo redondeado 2">
            <a:extLst>
              <a:ext uri="{FF2B5EF4-FFF2-40B4-BE49-F238E27FC236}">
                <a16:creationId xmlns:a16="http://schemas.microsoft.com/office/drawing/2014/main" id="{7829A31D-06B3-403E-8F55-CDC608E0EC2F}"/>
              </a:ext>
            </a:extLst>
          </p:cNvPr>
          <p:cNvSpPr/>
          <p:nvPr/>
        </p:nvSpPr>
        <p:spPr>
          <a:xfrm>
            <a:off x="1938388" y="734805"/>
            <a:ext cx="2691095" cy="574984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ángulo redondeado 51">
            <a:extLst>
              <a:ext uri="{FF2B5EF4-FFF2-40B4-BE49-F238E27FC236}">
                <a16:creationId xmlns:a16="http://schemas.microsoft.com/office/drawing/2014/main" id="{6EC665DE-2938-4EB1-B5D2-F9DD728C52B9}"/>
              </a:ext>
            </a:extLst>
          </p:cNvPr>
          <p:cNvSpPr/>
          <p:nvPr/>
        </p:nvSpPr>
        <p:spPr>
          <a:xfrm>
            <a:off x="9240998" y="734804"/>
            <a:ext cx="2843348" cy="575972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ángulo redondeado 35">
            <a:extLst>
              <a:ext uri="{FF2B5EF4-FFF2-40B4-BE49-F238E27FC236}">
                <a16:creationId xmlns:a16="http://schemas.microsoft.com/office/drawing/2014/main" id="{F21D767C-FC5B-4140-951E-B3E1BAA23754}"/>
              </a:ext>
            </a:extLst>
          </p:cNvPr>
          <p:cNvSpPr/>
          <p:nvPr/>
        </p:nvSpPr>
        <p:spPr>
          <a:xfrm>
            <a:off x="93260" y="734804"/>
            <a:ext cx="1704250" cy="574984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rPr>
              <a:t>V</a:t>
            </a:r>
          </a:p>
        </p:txBody>
      </p:sp>
      <p:pic>
        <p:nvPicPr>
          <p:cNvPr id="18"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C85B68B2-9BE6-49D0-BBF6-16FB048E1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59" y="1095279"/>
            <a:ext cx="1502921" cy="1952461"/>
          </a:xfrm>
          <a:prstGeom prst="rect">
            <a:avLst/>
          </a:prstGeom>
          <a:noFill/>
          <a:extLst>
            <a:ext uri="{909E8E84-426E-40DD-AFC4-6F175D3DCCD1}">
              <a14:hiddenFill xmlns:a14="http://schemas.microsoft.com/office/drawing/2010/main">
                <a:solidFill>
                  <a:srgbClr val="FFFFFF"/>
                </a:solidFill>
              </a14:hiddenFill>
            </a:ext>
          </a:extLst>
        </p:spPr>
      </p:pic>
      <p:sp>
        <p:nvSpPr>
          <p:cNvPr id="42" name="Rectángulo redondeado 73">
            <a:extLst>
              <a:ext uri="{FF2B5EF4-FFF2-40B4-BE49-F238E27FC236}">
                <a16:creationId xmlns:a16="http://schemas.microsoft.com/office/drawing/2014/main" id="{71AC6BC5-15C9-FB42-9779-D1C33D7C70FD}"/>
              </a:ext>
            </a:extLst>
          </p:cNvPr>
          <p:cNvSpPr/>
          <p:nvPr/>
        </p:nvSpPr>
        <p:spPr>
          <a:xfrm>
            <a:off x="2168347" y="2863228"/>
            <a:ext cx="2236718" cy="2375231"/>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CuadroTexto 46">
            <a:extLst>
              <a:ext uri="{FF2B5EF4-FFF2-40B4-BE49-F238E27FC236}">
                <a16:creationId xmlns:a16="http://schemas.microsoft.com/office/drawing/2014/main" id="{48A344D5-DD89-C74B-B66B-873B42C24C35}"/>
              </a:ext>
            </a:extLst>
          </p:cNvPr>
          <p:cNvSpPr txBox="1"/>
          <p:nvPr/>
        </p:nvSpPr>
        <p:spPr>
          <a:xfrm>
            <a:off x="2883790" y="2782187"/>
            <a:ext cx="1144269" cy="58477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Calibri" panose="020F0502020204030204"/>
                <a:ea typeface="+mn-ea"/>
                <a:cs typeface="+mn-cs"/>
              </a:rPr>
              <a:t>Hestia panel</a:t>
            </a:r>
          </a:p>
        </p:txBody>
      </p:sp>
      <p:pic>
        <p:nvPicPr>
          <p:cNvPr id="1036" name="Picture 12" descr="data:image/png;base64,iVBORw0KGgoAAAANSUhEUgAAATQAAACkCAMAAAAuTiJaAAAAjVBMVEX///8AAACWlpbj4+Ozs7O4uLiQkJDx8fHu7u7h4eHNzc20tLT39/ejo6P19fXm5uaGhobX19dPT0/b29vCwsJ7e3svLy9wcHCIiIhoaGioqKhZWVnAwMCampo7OzvIyMhKSkpfX19DQ0M3NzcTExN3d3crKyseHh4YGBgkJCQMDA1WV1ccHR1OTk5tbW2U3pAJAAAJg0lEQVR4nO2d6XaqMBCARcXiivu+Yautenvf//EumSwEJBDsldQx348eiJA6c7LMJDOxUrFYLBaLxWKxWCwWi8ViyaUzWi8bk2PIpL+pt3zT3+fXM+guzk6S7cT1TH+xX8v6742+BOf5wPTX+4W0MjTGqNr2FmP5J1dlhFXL9Bf9PXS1NAYcrNoAV19lhGHN9Bc2T+1QTGchfdPf2TTVwioLubx0H/Xe79HZaze28Z0qC9n2TH95Q9zVNQUj01/fCPnWbDZj0wIY4PpDnTlO3bQIpTP8sc5eT2s/b2eEtmkxSuWn4xlnZ1qQEvnZvCnzOj7VnfbZce13KpXeYPMlFZqWpSy8u1RGR/0O/F1GxUOTkpTIPb5Tg7zYPYVX4HcOok+6ZoUpicYdOiPmv/8Bl1WoRBoVX2FYaxZX2Yk4mrxT0w4qdfF3s/KUwra4zuA9tktVZdVIny/NCVMS7eINDdrWht1wy+zmAcwU11mTvNbhd8wJ2MlPYF9dK7CHwqCmBm9ozoHWE+/kyPf2CussoO99RgWhhryE6zoxK9SDWTpFoePVIOcp1Ou4envCEmxmzLPtqtn/9qlpZYs+3SedhSl7cZqnXKNiPZaFWurLBmbJiucGUikzMN7ydIZ5jUgttGygejNeumUl61yl/TUhTikoAxD4htyuu6T+OHUznTV7cc6eO7kD1VRiSKTHo+qdzPby6TrZgnjnsIVw4S8epOcU4yLa/qlqaNSsEEa/MwvvSBfdJF6kcX3pWzJYTTWVscU8o75UVIPbN/YiXxihhn+6+fFhRqaHo3Kh2McxcyMc2qoH/iJ38qk11k+pwok0jAzFkNZgH8dttHAOEGrg8wBVzNdNDQDSDffPbGnn8WJpGVuMYmRqrafXgtUpUEjLI1l6ifLGzYukROmFBkZkejSqdW4R/jNSNDXwBy6rLumc6ljTaeo/fXZUZn1kYcVWFp2UVJVRVjRDiaKUh8qWlwYjebwSli3b6/Ra1Wy3HeX0qVremaY/cxSFGW6+DMqtPIV9xQ19SiBKo4igk57SUOYBTVTS7uWnRKl/W5QNypBvpdJiYWZiMhAlI+V7cVBat2qlxYajPS2KzC7djJbXUNq25TXZyC/twTHLRKxwJD0FJSgXh5JKo+sS1Mr4iDbJ2QpRNELpRpqiHNOSLYatcNO58RQ9d4GCaFNOU2c4TY7kyhAzEVgD3IrnYBXjj7jVDgFEuc2eHNCZz8nNt/gy7UK8ph1rWrpAZZBc3GcDN/eNPtljPtxFvpV2DGD5EpVAsp/RWJ9WUmga6rIWr+01dfZtQKQSSIoJM+YpKTS9ayrfUoE03irZZsB+FXfMYpjEml1uJEME0pyfGyt1XonGebbkyBaHxJ6Kfp4G0lTG21VIMkf2Nlvn68i6I4/di/qadoiuGZkeTnITgBALMq5982LhwueHvjBW5ctTDqlZF5MxXXL1XMlfEvOAau8pW/uY2KgkvglME69op4WiPfxKO+9CJDxp+1A496IAzYXryB9Qts0kiDOkdAPixSrPh67SUHrrlE6+9AB/Pj8CkoFze50xy5ffkdxI7SRHlAuQHL2pgA9Q2qtCyBPxAh0dcPNBO+sA5Z5KhE5T4+aDdh4V8oamOlziIseusd6pn+qOekQjpDmTQS10TKMVWranon0aHVq3M+K20zXiH7DIF/1Ud8Q2miBpR4i1sy9ZB7sb3ahA7AxE+AmhXf7BEW7pUpr+8QAH5T9CRSK6TywDgdLoplSB805QxvKlEKQrDe7ARks2xgyQm2gSsUPN2Y6IDxugsO2uvZkih4CjJ2Z3UFsWfPkDTAIFzrxC7agniY3zcygKzgvYIR4UOIpob1AEA8RyKGZRoFVrpa8y/O5TknjmyWTsv701131F3pPVGUM3lFbJ3rQEJihgV6SxyP8PKNENCEpjk189UnRjkG9BvxqUQQEzVuaK/vCvbPS2WuIgjaoqwCD3SJwEsxdvZhTtIBfCsJlf4Wuw1DVqryhT7e5lrBMe1EeZX/ETvG724Ba4+XW8It5SkUQ87aPMFvtveOvq7BAFC52Gk2XLTpeaeL7vv8ryv8VisVgsFovFYrFYzOI3m6h/bCCDcXU+36yLO+AQ/7fNfw4hfHuz8AYvTcJ7oRi0CIidOuy/Cp8GRGLWJiO06a9Z9B3nfN9+yPh1fh8wiXP378ZsXiTe/ZbB/UGe1ZfdTB/cHxW1kZIMXgsSvBfdtftzMbCP+hO/MpiEPbC1ODtTmCR3wcU5kFl2MOnPh2Ejnff7oLha4+A470cWLeRN5qH90v0O7ZFGJ63aZ4dYWmI/aRepsAOXbcfZ8TSoHs/Ru/Tk09bIj1oc+c0BjL1a2HxFiPgopdpnB0I1xFkjjjiirw4WWKicfaiBLrHlVqH2/sJVOGmuztMvx/mcnqZNenjOftMFnZKw+VBpw0/H6XfhyLqUap8e2pC64oaGwFdWcIwjtCgiL43BJVckhhlMOjGmkXgs2C72Q02dK6A0NlS+0aob4nyiq3yO2BPTohkqkCbQ5L2nQ8OzXaHPwOGT5ZBd8NmTvMPSeTzaaonS2NmbXWiXTX5CegdP1Lc75YMT8Q/g1K467bOuGII28hV4XFxpfekAhSr4okRpbGJt0sNf31n/bGOy7cYk4Zqc7NJlY86V2ryusPpdkSO8ZI9wpU2lY66IujrsL8AGfl7tCldeXkBdg3AQ+qrAuWBXUuqKn3xyxbDUTijNkY+Ug5uaNEXSyx495rXDqkXDiergCipos/7liskuuqrfKi12Zjwo7V0qqFT4BNDGZg8v6cTpQje9sqaiqbRYS2sSpU2lguj1FQYjTWbN+h+xGnr0x9v0lLaX7Dw6+6YoDart8GrR0GATW2h1+S7Pn9BRWldavZ2D/5+mtKNcLRbeeC9rhQ0n4N1IR2kdYcHBDDBIVxqpdoGld3aof7O7iJMNQokv3C/QURp4YtBBSYYL6X9pSqtcnKlwN56dQ2iJHRcfTrQYCX4V83W0lAZvfMyOZOEczNyadBi/UFrDcdAcdytWK0SqCRnMeUNpy+cCJ64a0c9ZiEWPBq9BmGPiZypJ1z0/UpIy2VUXwWLuSob6NvJ1avW18mpQl0b19SQIZkvWVnt1V6w21dv83JwDJhfqhsNjDgjaYz53qPaYXSYfdYr28DE/vTPEex5Mzw8eEWnwoGp/B/SUtP8+9NBDn55/QyUdkm33/v+z6b4fU+0vwWu1HiFbWC2KnQGLxWKxWCwWi8ViQck/ellqhz04aBgAAAAASUVORK5CYII=">
            <a:extLst>
              <a:ext uri="{FF2B5EF4-FFF2-40B4-BE49-F238E27FC236}">
                <a16:creationId xmlns:a16="http://schemas.microsoft.com/office/drawing/2014/main" id="{C934E2E7-0ACF-9D40-A9B5-172856F6EE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41" t="4963" r="32594" b="29760"/>
          <a:stretch/>
        </p:blipFill>
        <p:spPr bwMode="auto">
          <a:xfrm>
            <a:off x="2390710" y="3394469"/>
            <a:ext cx="664744" cy="63015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ta:image/jpeg;base64,/9j/4AAQSkZJRgABAQAAAQABAAD/2wCEAAkGBwgHBgkIBwgKCgkLDRYPDQwMDRsUFRAWIB0iIiAdHx8kKDQsJCYxJx8fLT0tMTU3Ojo6Iys/RD84QzQ5OjcBCgoKDQwNGg8PGjclHyU3Nzc3Nzc3Nzc3Nzc3Nzc3Nzc3Nzc3Nzc3Nzc3Nzc3Nzc3Nzc3Nzc3Nzc3Nzc3Nzc3N//AABEIAJcAlwMBEQACEQEDEQH/xAAbAAABBQEBAAAAAAAAAAAAAAAAAQMEBQYHAv/EAEQQAAEDAwAGBgYHBQcFAAAAAAEAAgMEBREGEiExQVEiYXGBobETQlKRwdEHFBUjMmJyJDNUkvA0RIKTssLxFlNjc4P/xAAbAQEAAgMBAQAAAAAAAAAAAAAAAQUDBAYCB//EADURAAICAQIEAggGAgIDAAAAAAABAgMEESEFEjFBE1EiMmFxkaGx8BRCUoHR4TPBBkMVNFP/2gAMAwEAAhEDEQA/AO4oAQAgBAJkICBc71b7W3NbUtY7gwbXHuC8TsjDqzPTjW3P0ImSuGn7sltvoxjhJM74D5rWllfpRbVcH/8ApL4FBVaVXqpJ1q58YPqxNDR81hd833N+vh+ND8vxK2W4Vk372rnf+qRxWNyk+5sqmuPSKGRNKNokeDzDio1Z75V5D0Vyrof3VbUMxylcpU5Lozw6KpdYplnSaX3umI/a/TNHqytDs9+/xWRZFi7mrZwzGn+XT3Ghtv0gROIZcaQx/wDkidrD3LPHLX5kV9vBpf8AVLX3mtt10orlF6WiqGSt4gbx2jeFsxnGXRlTbRZS9LFoTMr0YhUAIAQAgBACAEAzV1UNHC+epkbHEwZc53BQ2ktWeoQlOXLFaswN+02nqC6G1AwxbjMfxO7OXmtKzJb2iX2LwqMfSu3fl2MhI98j3Pkc5z3b3OOSVralukktEeeCEiKCREAIBChIiAFAPcE81NM2ankfHI3c5hwQvSbW6InGM1yyWqNvo9p3gtp703HAVLR/qHxC268ntIo8vhP5qfgbyGVk0bZIntexwy1zTkELcT1KNpxejPaEAgBACAEBBu90pbVROqqt+q0bhxceQXmc1Fasy00TvnyQOVX2+1V6qS+d2pC0/dwg7G/M9arrLHN+w6jFxIY8dF17srgsZtCFCQO5AIoJEQAgEQCISCgCFSBEJL7RrSWoskojfmWjcenEd7etqzU3OvbsaGbgQyVqtpef8nVaGsgrqWOppZBJFIMtcFYxkpLVHLWVyrk4SWjRIUngEAIBitq4aKmlqal4ZDE3Wc48FDaitWeoQlOSjFbs4/pDfJ73XGeQlsLciKLP4B19fNVtljm9ex1WLjRx4aLr3ZWNKxm0hxqEnpCRCgEUEiIAQCIBEJBQBFIEQkFAL/RHSJ9lrQyUudRSn71vsH2h8Vnpt5Hv0NDPwlkw1j6y+fsOsxSNlY17HBzHAFrgdhBVkco009Ge0IEO5Ac1+ki9uqZ/s2mf9zTnM2PXdy7vPsWtkataIycM4hVDO8GS67J+T+/mYphzuWidgOAoekewUJPaEggBQSIgBAIUJEUEggEUgRABUEiIDoP0dXwyRutNS7awF1OSdpbxb3b/APhb2NZquVnPcXxOV+PFdev8m6G4LbKQr9IbkLTaKis2azG4jB4uOweKhvQwZNypqczjDnOe9znu13OOXOJySeJWA5fmlrza7kRw9FIW+r6q1bIaM+m8I4gszHU31Wz9440rEXCPbShI4ChJ6GScAZJ2ABQNluzT2jQutrGtlr3/AFSI7QzGZCOzc3v29S2a8ZveWxVZHFq4ejUtX59v7NPSaIWanb0qZ1Q7i6d5cT3bB4LZjRXHsVVnEcmb9bT3Er/p+zYx9mUZ/wDk3K9+FDToYfxV/wCt/Ej1GidmlB1aNkJ5sHwKwWYkJ9G17mZI518estSkrtFm0gMjKaGaIby2PpDtHyVVkYmTVvGTaNyrO59m9GVwt9H/AAsP8gVf41n6mbXiS8z2LfR/wsP8gUePb+p/Ennl5ntttoj/AHSE/wCALy77f1P4jxJeY4LVRn+5Qf5YXn8RZ+p/Ec8vM9i0UHGip/8ALC8/iLf1P4k+JLzH6SipKOpjqKelhZLGctc1gBCmGXdCSlzM8WN2RcZPZm5glbNEyRm5zQQuxqsVsFNdygnHlk4swf0mV5MtJb2O2AGaQde5v+7wSb7FJxSzeNa95h1jKgbnjL49h6Q2j5LxOOqLbg2f+DyU5erLZ/z99iPG7gdy1Wj6XGWg80ryZRxpJIABJO4DeUJ10WrOlaJ6NMt0bKyuYH1rgC1rhkQjkPzcz3LfppUFq+pzWdnO98kPV+v9C33SqGie6noGtnnbsc8noMPLrP8AWVdYvDpWpSs2XzKG7LUNo7syVZeLjWnM9ZKR7DHarfcFcV4tNa9GJoTusn1ZCEkgOyR47HFZ+WPkY+Z+ZPor7c6Ij0VU97Af3cxL2+O7uwte3Dot6x+GxlhfZDozZ2HSWnuhEEoEFVwYT0X89U/BUmVgTo9Jbx++pY05MbNnsz1d7Sx2tUwDHGRgG/rAXMcQwdU7a1v3Rb42Ro+SZVtgYOZXPczLIcDAF5B6woAYQC6qAvrDNrU7ojvjOzsK6Tg1vNU4Ps/kyrzYaT5vM5lphUmp0lrn5y1jxG3qDRjzz71Zy6nGZs3LIk/2KdeTWBARp2ar9Ybnea17I6PU77/j3EPxFHgzfpQ+a/oRjlhOlizYfR9axWXB9dK3WhpcagO4yHd7ht9yz40OZ8z7FbxTI5K1XHrL6f2aXTG8uoqdtFTOLZ5m5c4bCxm0bOsroeHYqtl4klsvqcll3ci5V1Zgl0BVggBAIpABxa4OY4tcNocDghGtVowdI0WvH2tQffEfWYejJjZrcnd+PeFzOdjeBZ6PR9C4xrvEjv1Q1XUwgqCGjDHdJvV1LhuI4you26Mv8a3nhv1QxqquNjUUNQBhCNRcINSfZXalZqk7HNI+Ks+ET5cnTzTNTLWtZyutk9NXVUvtzPd73FdGz59Y9ZyftYwoPAIBHtD2lp3FRJcy0NvBy54d8bo9vmu5EGQSDvC03sz6pTbC2tWQeqa1/Y65oJSim0ZpT605dK48yTs8AFv0LSCOe4hY55EvZsY2+VRrLvVzk7DIWs/SDgeS7HFrVdMYnL3T57GyAs5iEQApAIBChBd6HVbqa/Qsz0Jw6Nw7sjxHitDiNanjt91ubOJNxtS89jcXePWhjkzktdj3/wBBcLxivWhS8n9To8OXpteZWYXMFiKAhIKACAepX+jqGP5Z8lnxZ8l0ZffQx2R5oNHK3ZDjnfnauvPmrBACAEAxUN2a4H6lguj3Ox/4xxDd4k37Y/7X+/idj0YwdG7Zq/wrB34W5V6iNjL/AM8/ezmkoImeDwcR4rtI+qjmJdWeVJ5EUkggEyhAICbYgTeqHV3+nb5rBlaeBPXyZmo/yx950u54FI79TfNcHxT/ANWWvs+p0WN/kRUrkS1EQkEAIBdudm9FrrsQc3uMfobjVxEY1J3tx2OOF276nzW1ctkl7WR1BjBACADgggjIO9NNdj3XZKqasg9GnqdO0AqhPo5DESNene6I9mcjwIXur1NPI7GWTHKSuj+Zb+x918TJaRUhob1UxYIa9xlZn2XHPgcjuXXYVvi0Rf7fAo74cljRWraMIZQCFCAQCIC/0JozU3pk2DqUzS89pyG/PuVfxK1Qo5e72/2beHDmt18ja3V49Exg9Y57guE4zZy0qHm/odDhrWTfkVy5kshEAIAQDtIz0lSxvPPktnDr8S+Mff8ARmK2XLBsw2mtKaXSetbjDZSJWnmHDb45XXyW5wOfDkyJe3f5FGvJpggBACA0eg93bbbp6Cd4FPVYYc+q/wBU/DvXuD3LDh+T4VnJJ7S+pstKrMbpSCSAftUAJYPbb7PyVngZXgT0l6r+9S5yafEjqupzpwcxxa4Yc04IPA8l0iaa1RUCKSAQCID3DDLUTMhgYXyvOGtG8leZzjCLlJ7Exi5PRHTLBa2We3CIub6V3TlfnYT8gFy+XkePY5dl0Lqinwoadxirm9NO5w/CNjexcNxDJ/EXtrouheUVckNBlaRnBQAQAgJ9lZrVhdwY0nvKtuDV82Q5eS+v2zUy5aQ08zPfSdbyW0lxYNjcwyd+1vx94XSWLucrxWnVRsXbYwOVjKUMoAygDKAQ7UBv9ENLGSxx2+6yaso6MU7jseOAdyPXxWSMuzLvBz00q7Xv5lzfNHKS6ky7YKn/ALrRsd+ocfNWONnWUbdUb92NCzfozJVmit2pnHUgbUM4OicPI7Vb18Rx5rd6P2/ehXzxLY9Fr7iCLNcy7V+oVOf/AFlbH4qjTXnXxPHgW/pZY0OiN0qSPTsbSs9qQhx/lB88LWt4lRBej6T9n9mWGHbLrsbC0Wais0TnxbZMdOeQ7cfAKlycuy/aXTyLCqiFO6K37bbeKqWK3nNBTkB83Cd/sj8o3k8SRwzmg4pl+HX4cerNjC0vsbXqx+b/AKHVzBdAoJBACAEBdWSLUgdId8jtnYP6K6fg9PJRzv8AM/l2/wBsrMues9PIdvdujutrqKKQ4ErcB3su3g9xAVs1qjQuqVtbg+5xKaKSCZ8M7NSWNxa9p4Eb1gOUlFxbUup4Q8ggBACARBoX1m0suVrAi1hU0wGBFL6o6nb16Umjdoz7qVp1RqaTTy2SD9qhnp38dmu33j5L2posq+KUyXppr5kw6Z2Nrf7W89Qhf8lPMjL/AORx/P5FZcPpCoIGltFSzVDwNhfhjfifBRzoxy4lX+RN/Ix120hvGkkzKQyARyuDWU0exhP5jvPfyWOyxRi5PojTldflTUF37G6ttDFbaGGkh2tjbgu9o8T3lcfk3O6xzZ2eNjxoqVcexJWA2AQAgBAeo43TSsiZ+Jxx2dazUUyusVce54snyRcmaiKNscbGN2NaAAu1hBQiox6Ipm+Zts9FeyDnn0j2IskF4pmdF2G1I5HcHfA9yxzj3KXieN/3R/f+TCLGU4ZQBlAGUAiAEGoIBCcBCNCNI7JQzRW2hrtBbXgOukzdrssp+zc53w9/NU3FMnZUx/c6bgmH1vkvca9UR0gIAQAgA7AhBcWalLWfWHjpPHQ6hzXS8JxOSHiyW7+n9ldlW8z5V0Raq5NQEA3PDHURPimaHxvaWua4bCChDSa0Zx/SvR2Ww1mGBz6OU/cyE5x+U9fmsMo6HNZmI6Jbeq+n8FGvJp6ghGoINQQAgEQDb3bEPUUe7XQPulxipIyQHnL3D1GDef66livtjTW5y7G9iY7yLVWvtHUoYo4YWRQtDImNDWNHABcjOcpycpdWd7XBVxUY9Ee14PYIAQASgJlsovrUmvIPuWn+Y8vmrXhuD40vEn6q+f8ARqZF/IuVdTQAYXUlaKgBACAjXChprjSSUtXE2SKQbWnzHIozxOuNkeWS2OT6UaMVVimdIA6WhcehMB+HqdyPXuPgsMo6HOZeFKh6reP31KBeTSEQAgBAI4oBiR2xDIkbzQ21/Urf9ZmbieqAdt9VnAd+/wB3Jc7xPJ8Sfhx6L6nZcGw/Bq8SXWX0NAqsugQAgAkc0IJlBQSVREj8th8X9nV1q1weGyufPZtH6mtfkKHox6l/GxsbGtY0NAGABwXURiorlXQrW23qz0pIBACAEAIDxLEyZjmSNa5jhhzXDII60IaT2Zg9ItAWvc+osbmsJ2mmedn+E8Ow7OxeHDyKjJ4YpelVs/L+DB1dLUUU5grIJIJR6kjcHt6x1jYsTTRTzrnW+WS0Yyh4DKAae5D0ifo1bPtS5tbI3NND05evk3v8gVqZuQqKm11fQteF4n4m5a+qt3/B0pcr13Z3CQKCQUgWJj5n6kLC93JvDt5LLTj23S5a1r9PieJ2RgtWy2o7S1pDqoh54MH4R2810GJwmFfpW7v5GhblOW0dkWoGFcGoKgBACAEAIAQAgDAQEWvoKS4QmGtpop4/ZkaDjs5FNEzxOuFi0ktTJXH6OqGYudb6malcfUd94we/b4rw4LsV1nC6pbwehnK3QC+QFxiFNUMG4xy6p7w4DzK88jNKXC7l0aZnq6zXOi/tVIWAcddh8nLw0zC8S6PVfQ22jtFFa7ayEkenk6cxA9Y8OwblzGdbK+56dF0Oz4dixxaFF9Xuy6iill/dRud3gLFDCvn6sfmjcldCPVkuK1Vbz0gyNv5nZPuHzW7Xwa+XrNIwyy4LoTIbPENs73yHkOiPD5qxp4RRDeesvoa88ub6bFjFEyJmpGxrGjcGjAVpCEYLlitEazbe7Z7XogEAIAQAgP/Z">
            <a:extLst>
              <a:ext uri="{FF2B5EF4-FFF2-40B4-BE49-F238E27FC236}">
                <a16:creationId xmlns:a16="http://schemas.microsoft.com/office/drawing/2014/main" id="{E7DFE7AA-298F-C042-AA43-BB61D3A13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9459" y="195372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ta:image/jpeg;base64,/9j/4AAQSkZJRgABAQAAAQABAAD/2wCEAAkGBwgHBgkIBwgKCgkLDRYPDQwMDRsUFRAWIB0iIiAdHx8kKDQsJCYxJx8fLT0tMTU3Ojo6Iys/RD84QzQ5OjcBCgoKDQwNGg8PGjclHyU3Nzc3Nzc3Nzc3Nzc3Nzc3Nzc3Nzc3Nzc3Nzc3Nzc3Nzc3Nzc3Nzc3Nzc3Nzc3Nzc3N//AABEIAIUAyAMBEQACEQEDEQH/xAAcAAEAAQUBAQAAAAAAAAAAAAAAAQIDBAUGBwj/xAA/EAABAwMBBAYHBQYHAQAAAAABAAIDBAURBhIhMUEHUWFxgZETIiMyUqHRFEJiscFDU1RykuEkM0RjgsLSFf/EABoBAQACAwEAAAAAAAAAAAAAAAACBAEDBQb/xAAyEQACAgEDAgMHAwMFAAAAAAAAAQIDEQQSMQUhE0FRIjJCYZGhsXGB0RUjNBQkQ1Lw/9oADAMBAAIRAxEAPwD3FAEAQBAEAQBAEBGQgMatr6Whbt1U7IxyBO89w4qcISn7qNN19dKzZLBoKvWFO3IpKeSQ/E87IVqOim/eeDlW9ZrXauOfsaubVtzefZiCMdQYSfMlbVo61yUZ9Y1L4wv2/wDfgxzqW7/xXlG36LP+mr9DV/VNV/2+yJbqe7t/1DHfzRtUXp4ehJdV1S+L7GXBrGtaR9op4JO1mW/qVplpl5G+vrNy9+Kf2/k2tLq+glOKlskB6yNoeY+i0umSOhV1eiXaSa+5v6ephqYxJTytkYfvNOVqwdKFkbFug8ouA5QmSgCAIAgCAIAgCAIAgCAIAgCAtzTMhjdJK5rGNGS5xwAspNvCIykorLfY5G7aqfITFbRsNG4zOG89w5eK6VOhx3s+hwNV1eT9mjsvU5qR75ZDJK9z3u4ucck+KvbVFYRxZScnul3fr5lCxgwQsYMBRaBCi0AtbRkjG9aZrBkv0s01LL6WmkdFJ8TDjP1VWZtrsnXLdB4Z1to1SHYiuYDTwEzRu8Ry71obO5puqp+zd2+f8nTseHtDmkFp3gjmh2U8lSGQgCAIAgCAIAgCAIAgCAsVdTFSQOnneGRtGSVKEXN7Y8muyyNUXKbwkcBebzPdJd5LKdp9SL9T2rtUaeNK+Z5XWa2epl6R8l/JrVZKWCEGAomCCosEKJgLDBCgwSFXsMlxoVKZNFYCqTZNG5sd4ltzhHJl9MTvbzb2ha1a4vudHRayVD2v3Tt4ZWTRtkjcHMcMgjmrCeeD0cZKS3RfZlxZJBAEAQBAEAQBAEAQFLiACgOA1Fd3XKp2Ij/hoz6n4j8S7Wl0/hRy+WeV6hrHqLNsfdX3NRzVs54QBAQd3FYZEKDBSsMwFFghQYKgq1hJF1oVCxk0XGqpNk0XGqtJkze6buTqaYU0zsxSH1fwu/up0XbXtfB1On6pwl4cuH9jrxwV47xKAIAgCAIAgCAIAgOd1fcTTUgpYziSfO12M5+au6KnfPc+Ecnqup8OtVx5f4OFmnip4zJPIGtHM/ouwecUc9kaWpvznHFJDj8cnHwCzg3KpfEYElbWze/USY6mnZ/JME1GK8i17Qne9573FZ2mclyOSeP/AC5pW9zysbTDw+UZUN2rIj6xbKPxDB8wouJF1wZtKS5wVJDN8ch4Ndz7itbTNM6pR7+RmlQZqIUGwVBVbGSReaqFhNFxqqTNiLrQqsyaLoaCtDZI7WyVpq6Fpecys9V/aetdTT2eJDJ6TR3+LUm+VybFby2EAQBAEAQBAEBGQEB5bq28x/bp6lx2htejiaOYH6cT4ru6WvZWkeQ1Vj1OolJccfscPUTzVkvpZ3ZPIch2BXFEwsRXYlkaltItl5saltI7isRptMORPo1jaNxDo1FokmWnxZG9a3E2JmxttxcxwgqnbTODJDxHYVonHHBqsqT7xNwVWbKxU1VrGSReaVRsNiLjVUmbEXmKtIki60rQySNxpmo9HcDEfdlad3aN4/VWdHLE9vqdLptm21x9Trl0zuhAEAQBAEAQBAYd4qPslsqqjONiJxz1blOuO6aRo1M/DplL0R4FWVLq2qdKfcHqsHUF6aEMI8pFbY4DGLcokWy+0BSwQyVBZwMFYWMAqUTBu9N6bqb+XPjIipGO2XTOGQSOIb1n8lT1Osro7csv6XQW39+EdnB0f2ZkeJzUzPxvcZdn5BcqXULnxhfsdePS6Eu+Wau8dG8DonPtNU9smM+iqDlrvEcPmpw6hL/kRrt6WsZrf1OapRUwmSjrozHU052Xtdx7Fsux2kuGcC+p1zw1gymlU5s1IuNVSbJovNKqyNiLgKryJIuBy1NEjMtMhZc6Yjj6QDzU6u1iZY0ssXRa9Tvl1j04QBAEAQBAEAQHMdI8xh0nV7Bw6QsZ5uGfllW9DHdeij1H/Hl+35PGom7l6ZI802XwpESoFCJUCsGSoIDGpvS3m9UtnopDH9olEckzeLR97HhlUtTfsi8eR0NJpd0k5eZ7/RUcFDSxUtLGI4IWBjGDgAF5ttt5Z6VLCwjIWDIIB4oDlNc2uOSCO5Rs9tD7OQji5h4eRx5lba5tJx8jkdXoTq8VLuvwcYDhYlI86XGlVpMmi61yryJFxpWmRMrDlrZlGZaAZLrStH7wfLes1LM0WNKs3RXzPQ11j1AQBAEAQBAEAQHI9KLS7SzyODZ4yfNX+mf5C/RnP6kv9u3+h5IF6U80VA4WAVZygaJBQiYl0qjTwbMZ9o/cMchzK03T2xwizp698svhGX0ZlsWtrWXDAc97R3lhwuZql/ZZ2NM/7qPoNcU6wQBAajVUrI7DVbf3mhre8kYWGyl1GSjppZPNlBzPKFTStUmTRca5aJMyXGuWtsmioOWtsyjoNHUpmrX1Lh6kLcA9bj/b81Y0kcz3eh0+mVbrHY+Edqugd0IAgCAIAgCAIDntfQGo0pXtH3Gtk/pcD+iuaCajqYtlPXx3aeSPFgcr1B5YnKAnKwCsHKGDRXCQzVjzyb6o8FRse6Z06Y7a0X7TWyW25UtdGCXU8rZNkcXAHePEZHioyhvi4+ptjLbJS9D6Wp546mCOeFwdHI0PY4cwd4XnWmnhndTyslxYMg8EBwWsbuKuqFFAfYwOO2fifw+S0WTXB57qeq8WXhx4X5ObytDmcvBCi5DBU1y1ORJIuBy1tkjJoaaeuqGQUzdp7vIDrKRjKx4RsqqlbLZHk9ItdDHb6NlPHvxvcfiPMrrVwUI7UenopjTBQiZimbggCAIAgCAIAgLFbTsq6Wank9yaMsPcRhSjLbJS9CM47otHz7NFJTzyQTDEkTix46iDgr2MZKaUl5njpRcZOL8ikKREqBWASNxHUsPgwc807R2jxO9c9cnXawX2bsLYRPV+iXU7Jab/AODWSYliBNKXbtpnNvePy7lydfRh+KvPk6WiuyvDlyj0oLnF8HggORv2k31M8lTbntDnnadE/cM9hVeylt5icfV9Nc5OdXPocxVWi40rj6ainAHNrNofLKqShYuUcueluhzF/kw3Nc33mOHeFqyzTta5RVFBPM7ZhglkJ5MYSsbZPhElXKXCb/Q3lt0pcaog1LRTR8y7e49w+q3w0s5c9i/T026feXZfc7W12umtkPo6dnH3nuOXOPar1dca1hHao08KI4gjPWw3hAEAQBAEAQBAEAQHkPSXanUV8NZG3ENYNrI5PG5w/I+a9F0u7fVsfMfwed6pRst3rh/k5ELpnMJygKuIKw12BoI927qXPR1mXhwUyJVFLJDKyWGR0cjHBzXsOC0jmFhpNYYy13R7HofX9Pd2x0N2eyC48GvO5k3d1O7PJcbU6N1+1Dg6un1Sn7MuTvMqkXCUBBCAjCwBv61kEhAMoCUAQBAEAQBAEAQBAEBptVWVl9tEtIcCUevC8/deOH08VY0t7otU/qV9VQr63B/seHTQyQTPhnY6ORh2XNcMEEcV6uMlJZR5OcXB4ZQDyUiJUChk09Qz0dQ9v4shUJrEmdKuW6CZIO5ZJAoCCARgjIPJAdZpzpAvVl2YZXiupR+znJ2h/K7j55VO3RV2d12Zar1c4dn3PQLV0n6frQBVvloZOYmZlv8AU3PzwqM9BdHjuXYayuXPY6Sm1BZ6poNPdKOTPANnbnyyqrrnHlM3qyD8zKdW0rQXOqoABzMg+qjtl6Ety9TW1urLBQt2qi70Y7Gyhx8hlTjTZLhEJWwjyzkrx0s22AOZaKSarkxukkHo2f8Ao+QVqGgm/feCvLVx+FZKejTUWpNR3qsqLhLG62xxbJYyINa2QkYDefDOcnqWNVVXXFKPJLT2Tsbb4PSQqRaJQBAEAQBAEAQBAEAKA4LpC0o6ua6626ImpaPbxt/aNHMDrHzXV6drPDfhT4OT1HR+IvFhyeXjf2r0B59gFAYlxiy0TDiNx7lWuh8SLemn8LMJhWlForWQQsGCOaGSkpgyQQDxAKxlgj0bPgb5LBMAY4BGwkbLT1jrdQ3NlBQNG0fWfI4HZib8R+nNabbY1R3M3VwdksI+hbDaKWx2yG30LNmKMcTxcTxce0riTnKct0jqwioLCNioEggCAIAgCAIAgCAIAgIIygOC1noUVjn19ma1tSd8kHBsnaOo/Irq6PqLr/t28HJ1nTlN76uTzKWKSCV8c0bmSMOHNcMEHuXfi1JZXBwZRcXh8lPEYIyOpZMcGsqacwOy3fGeB6uxUp17H24OhVarF8y0HblE2FWUGCEBSUMhYMhYJG60vpa5alqSyiZsU7TiWqePUZ2dp7B8lovvjUu/JtqqlY+3B7pprT1Dp23NpaBp3+tJK73pHdZ+nJca22Vst0jqV1qtYRt1rNgQBAEBKAIAgCAIAgCAIAgIwgNNqDTNsvseauHZnAwyePc9v1HYVYo1VtD9h9vQrX6Wq9e0u/qecXnQV2oC59I0VsHIxe+O9v0yu3T1OmztL2WcS7pltfeHdHKTRujLop43NPBzHjBHguh2kvkc/Dg/mYE1CQcwHI+EnetE6X8Jar1C4mYrtphw4Fp6iFoeVyWk0+6I2gmQC4Dis5Bn2iyXS8v2LZQzT9bw3DB3uO5abLoV+8zZCuc/dR6NpvoqYzZm1HM2U/w0Djs/8nbifDHeufbr2+1aL9WjS7zPS6SmgpIGU9NEyKFgw2NjdlrR2BUG23llxJLgu8AsGQgCAIAgJQBAEAQBAEAQBAEAQBAQgMStoKOubs1lLDOP9xgKlC2cH7LwQnXGa9pZNFU6E09UEuFG+Fx/dTOA8s4VuPUtRF4zn9Sm+n6effbgxHdG1ld+2rMdRe0/9Vt/qt3mkQ/pdPk39SGdGWnWkGRlRJ3yAfkFrl1G18JfQ2R0FS839TaUGjNOW4h1PaacuH3pAZD5uytE9TdPmRvjp64vsjfxtaxgaxoa0DcAMALQbkVIZCAICEAQBAEBKAID/9k=">
            <a:extLst>
              <a:ext uri="{FF2B5EF4-FFF2-40B4-BE49-F238E27FC236}">
                <a16:creationId xmlns:a16="http://schemas.microsoft.com/office/drawing/2014/main" id="{E6323A3E-9D05-FB43-99B2-0AB24AA30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4216" y="1846191"/>
            <a:ext cx="108270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ata:image/jpeg;base64,/9j/4AAQSkZJRgABAQAAAQABAAD/2wCEAAkGBwgHBgkIBwgKCgkLDRYPDQwMDRsUFRAWIB0iIiAdHx8kKDQsJCYxJx8fLT0tMTU3Ojo6Iys/RD84QzQ5OjcBCgoKDQwNGg8PGjclHyU3Nzc3Nzc3Nzc3Nzc3Nzc3Nzc3Nzc3Nzc3Nzc3Nzc3Nzc3Nzc3Nzc3Nzc3Nzc3Nzc3N//AABEIAHEAcQMBEQACEQEDEQH/xAAbAAACAgMBAAAAAAAAAAAAAAAABAUGAQIDB//EADoQAAEDAgIHBgQEBQUAAAAAAAEAAgMEEQUhBhIxQVFhcRMiMoGRsQdCodEUM2LBIyRSkvBDU3Ki0v/EABsBAAEFAQEAAAAAAAAAAAAAAAACAwQFBgEH/8QANBEAAgEDAQUFCAIBBQAAAAAAAAECAwQRMQUSIUFRBhNxgcEiMmGRobHR4RTwQiQ0Q1Lx/9oADAMBAAIRAxEAPwD3FAAgAQAIAEACABAAgBCoqiSWRHLeVmtobVbbpUHhdfx+SRTpc5HShmu3s3HvDZzClbGvO8h3MnxWnh+hNaGHlDauxkEACABAAgAQAIAEACABAAgAQAliFRqNETTZzhn0VJti8dOHcwfF6+H7JFCnvPLEGnJZYksy15Y4OabEbE5SqypTU4aoHFNYZLU8zZ49ZuR3jgttZ3cLqnvx15roQZwcHhnVShAIAEACABAAgCvYxj4ie6CiIL25Pk2hvIcSqDaW1+7bp0Neb6eBaWtg5LfqadCwq/KsXkrIY52QF4MrzkwZnz4JidzTjUVPPtPkOKlNxc8cEMJ8bME2GaG8AV2ao7Wd7ydpy6LB3VZ160qj5/bkWsKe7FI2Y/JRzkkbkoOYNoZnQSBzfMcQpNpdTtqm/HzXU5OCmsMmIpmyxh7TkfotrQuIVqaqRfAr5RcXhnRPCQQAIAEAVvSvGTSsFFTOtPI273A+Bv3KqNqXjpx7qGr+i/Za7Ns+9fez0X1ZUo3ZWWUlHgX8kWbE9IyKSKOhuZnxgySW8GWwc1p6m1IulFU3xa4/D9lJb7NzUcquifBdf0JaOT62Lw65Jc7WzO0mxUSx/wB1F+P2JN/TxQePh9y6VE8VNEZZ5GRxt2ve4ADzK08YuTwllmeSbeEV3EtM8EiikjiqzLIWkDso3EX62sn6mzbupSkoRw8PGXgl0rOq5JtcCvw6SYa4gOlcz/kwrK1Oyu1KayoJ+DXrgtHBkxR1cNQzXglZI072OuqOvbVreW5Wg4v4rA1KI1rpkbwZvdBw70dR2ElnfluycP3Vls68/j1MS916/n+8hqrT31w1HqefspzTvNx8h5K4tbnuLh2s3w/xf2XovkRpw3o76HldEcEAcauoZSU0tRLkyJhe7oEic1CLk+QunTlUmoR1Z5ZPVyVlVLUzG8kri48uXlsWRrSlUk5y1ZtadGNKChHRGWOUWUQaGY5LKPKI1KI5TTuimjlYRrsddpIS6VadGanB8URqlNTi4vRlf0nkxKqrTNXzumhJ/hWyYzlbcfdeqdn9o215QxTW7Ne8ufiuq+xFhSjRWIoiA1aAeUkYIQd4Gad9XTSdvRGVr2/NGCfVRLujbV4d1cJNPk/T9CJY0Zc9HNIWYoDBPZlYwd5o2OHEfZeabc2DPZ0u8p8aT0fT4P0frqzKngnmvWfSG3E2vdKOYOva6zWXPeYNW/Lcn6tTfhB81w8tV6jShhv4k3Ry9tA1+/Yeq11jcfyKEZvXn4ldUhuSaO6liCtafVRgwURN2zyhp6DvH2Cg7QliljqW+xqW/c7z/wAV+jz9jlQSialokKamdI0OLg1p2WzUKpUSeCLUqKLxgdZRNt43egUdzyR3WfQ2NLKzwWePQrjE97F6gW6zSyWO7Tta5u1KpVJ0pqpTbUlo1qclusjanR/tiXUN2n+hwNvXctts3tjKOIXscr/stfNfj5EacVHimQD26ri07QbZFb+LUkmuYhVDpR4hVYbOJqSUsPzN+V3UKHf7Otr6l3deOej5rwZ14ksMu1DLQY9TxVvYME8bvEMnxu4X4e4Xl9/SvNkVpWrm3CS8pLw0yvmn5MZw48B512O5KnjxHFxBsiXg44naN178guSQiSwS2DyfmR9CP89Fe7Dqe/T8H/foQLqOjJNaEiFE+JMx7bD4r5BsjiP7QP3VbtD/ABXiaXs/D2akvD1Kg1yqpRL9odo6swZHvNO7godagp8VqRqtHf8AElqarilcGtcdbgQoM6U4akGpSlHixmWoipojLPI2Ng2lxS7e2rXNRU6MXKT5Iizaissjn6U0jTaGOWXn4R9c1qrfsZeVFmrOMPq/RfUhTuYckKYjpHNVwGGBnYMcLPdrXcRw5LQbL7J0LOr3taW+1pwwl8cZfEZdfOhBFa1iozOMpySGPRkSWh1a6nxn8PfuVDC0j9QzB91k+1tpGtY97jjBp+T4P0fkPaovUh1mEeYXmcHhnUsMXbKpm6O7o3TO7jnHfsTFX3khiouOCRwZ96q3Fh/ZWuyOFz4p+hDu4+wTllqCvPPfiaSzEMNO58Mg8wW/+lEvIZipdDT9nuNOovivUqTHqqlE0DR1a5MSiNtDuHSBtXHffkotxDNNka4jmmyu47iU1XiszJSQyB5jYzcLZX6lejdn7KjaWUJQ1mk2+ufRcjK3NRuTXQ5wyZbVfKRAkxhsiUpCFIDILJW8SITF5XhcbJcGdMAcTpBRW/3CT/aVR9oGlsytnp6ol0+J6MZRbavJIxbJG4KRvLn6rdpKsmt2OWPyWFkkw4RwkcAoCzOeSE1mQ7gDtet6MJ9ldbLj/qfJ+hGvlil5lkWjyVJSPitTE4TR1zW3/DVGq88GPFj9Q1Eob8XHqX/Z+ru15U+q+q/WSgNffYqaUTWtHVrk1KIho7MeQQWmxGYKZlDI3KOVgidJIP5oV8Y/hz2D7fK8DMee31Wt7OXm9b/xZP2oafGPL5aGR2lbSo1c8mR0U1lpclRJMZZPzSt4QkBnySlIfgcJZua7vE2mTGiFOXVb6147sYLGc3Hb6D3WR7V3aVGNrF8ZcX4LT5v7FnbU972i2mc2yzWHhT6kzcO9I3sxd2bzt5LlepvvC0Gqj3tNDvNLaMDiUmjDMsjcYcSa0UYXyTy7mtDQeuZ9gr7ZlP2pT8iu2k8KMSx2KuMFSR+kGHNxbBqugdYdvEWtJ3O2tPkQClJ4eSRaXDt68aq5P6c/oeG0z3xudTTtLZYiWuadoIyI8lEuqOHvLRnoyakk1oxtrlBcTjR0a9NSiIaNyWyRuikaHRvFnNO9cpynRqKrTeJL+/8ApGuLaFeG5NcCCrMOkgJdEDJFxG0dQtlY7Xo3CUansy+j8GZS62ZWoPKW9HqvUTDyN6tytwg1zxXeIuGMjlHh01S4GQGOL+ojM9Aqq+2xQtotR9qXRer/AKy3tLGrV4tYRaqQNiiZFC3VY0WCwdxVnWqOrVeZMvVSjTjuofheG9eKiSWRqSyMslTe6MuJykqNeTI5NyUyjS3Y+J2MMIv2j1KaXC4g8Wkk77vPZ9LK/tKXd0kubMze1e8rNrRcCTUkiAgDyf4n4A+ixBuNUjbQVBAm1R4JOPQ+/VOLEo7rNdsK+7yn/Hm+MdPD9fbwKrTziVvB42hV1Wi4P4GhGGuUdxOYNw9NuIlo3D024icGHMjkzkjY7qAUuFWtTWITa8GxidvSm8yin5GzI4meCNjejbLlStWqLE5t+LZyFvTh7sUvJHUOCj7o7g3bLbek7ghxGI5uaQ4DUoGZazUGo094/RO0bfee89BHd5JfRLDnYnXhz2/y8NnSE7HHc3z9lY0qG9LL0RX7SuFb0sL3np+T0tWRkwQAIAXrqOCvpJaWqjEkErS17TvCBdOpOlNTg8NHiGlejdVo1XWu6SkkcewqOP6T+r329HcKa4m72ftCF7TyuElqvXwI6GrBsJMjx3KHUt2tCwyNtdlfcoridNg5N7pzBsHJLicwbB6TuhgzrpO6JwZ17Z3RuhgXkxAM7sRBPHcFJpWblxkc3MjuA0FXjVc2mpBdx70kh8MbeJ+29TO5wRbyvTtaW/PyXX4HseEYbBhVDHS0w7rRcuO17t5KdSSWEYa4uJ3FR1J8x1dGAQAIAEALYhQ02I0r6WthZNA8Wcxw2/Y811PA5SqzozU6bw0eU6UfD+tw5z6jCA+spNvZjOWMdPmHTPlvTiknqa6w23SrYhX9mXXk/wAeZTGvkiJDXFpG1vNclST1LvHQ7NrXjxtB5g2UeVt0DJ1Fcze130TTtpHcmfx0e5rz6Ln8WQZNHV7vljA5kpcbPqwOEk8kn5jsuG5SYW8YaI7gsujOheJY0WTTNdR0Rz7aRveeP0t39dnVONqJVX216FrmMfal0Xqz1vBcHo8FoxS0EQYza5xzc88XHeU03kxtzdVbqp3lV5f28CQXCOCABAAgAQAIAEAQuM6LYRjRLq6jYZj/AK0fcf6jb53SlJrQm220Lm24U5cOmq/vgU+v+Fjbk4fijgLZMqI7/wDZtvZL7zqi6pdo3/y0/k/R/kh5PhpjzD3ZKGTm2Vw92ru/Emx7QWb1Ul5L8mGfDXH3GznUTObpj+zUb8Tr2/Zrk/l+yUofhZM7VNfijGj5mQREnycfsjveiIlXtHHSlT+b9F+S24NoXgmEObJDSiaduyaoOu7qNw8gkObZT3O1ru4WJSwui4fssSQVoIAEACABAAgAQAIAEACAMFAAuHA3IOgF0DKABAAgAQAIAEAf/9k=">
            <a:extLst>
              <a:ext uri="{FF2B5EF4-FFF2-40B4-BE49-F238E27FC236}">
                <a16:creationId xmlns:a16="http://schemas.microsoft.com/office/drawing/2014/main" id="{F40BAAEA-8410-BA4D-A5EA-1C7CB964C3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7217" y="286322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ata:image/jpeg;base64,/9j/4AAQSkZJRgABAQAAAQABAAD/2wCEAAkGBwgHBgkIBwgKCgkLDRYPDQwMDRsUFRAWIB0iIiAdHx8kKDQsJCYxJx8fLT0tMTU3Ojo6Iys/RD84QzQ5OjcBCgoKDQwNGg8PGjclHyU3Nzc3Nzc3Nzc3Nzc3Nzc3Nzc3Nzc3Nzc3Nzc3Nzc3Nzc3Nzc3Nzc3Nzc3Nzc3Nzc3N//AABEIALoAugMBEQACEQEDEQH/xAAbAAABBQEBAAAAAAAAAAAAAAAAAQMEBQYCB//EAD8QAAEDAwIEAwQHBwQBBQAAAAECAwQABRESIQYxQVETImEycYGRFBVCUqGx0QcjJDNicsEWQ/Dx4SVjc4KT/8QAGwEBAAIDAQEAAAAAAAAAAAAAAAMEAQIFBgf/xAA6EQACAgIABAMFBwMEAQUBAAAAAQIDBBEFEiExE0FRIjJhcaEUgZGxwdHwBiNSJDNC4RU0RGKC8SX/2gAMAwEAAhEDEQA/APcaAKAKAKAKAKAKAQmgEzQBQDK5UZHtyGU/3LArZQm+yNXOK7sZN0t4ODNi/wD6it/At/xZr41f+SHETYavZksH3OCtXXNd4syrIPsx8KBAIIweWK0Nw1UAoVQHVAFAFAFAFAFAFAFAFAFAFAFAFAclQG1AclVAUN34rtVrUpCn/GfTsWmfMQfU8hV2jh99/VLS9WVLs6mp6b2/Qys3jm6SQsW2MhlCRlS9PiFI7noK6tfCqK9eLLf0ObPiN0t+HHX1KlD16vTMt5U95aY6AtxJcKcj0A2q268bHlGKguv3/mVlO/IUm5Pp19PyI0C1C4W64TPEAVESlWgjJUCe9SW5CqshDXvEdVKtrnNv3RYVqblWqfNKilUbTpSEjBzWbclwuhXrpIxXRGdM7H3QkS0pftM64awgRVJSE6d1E0nkuF0KtdxClSpnb6DkJF0Ztz1xiS3mmWFpQdLygSTywORrWzwJWqmcdt/A2h4sa3bGTSXxLK38Z3yMjW+BLYCsFS0Yx6ahVa7hmLJ6j7LLFXEMiK2/aRp7TxzbZZCJgVDc7r3R8+nxrmX8Jur6w9pHQq4lVLpLoahDqFpSttaVJVulSTkGuW009PudBPa2hxK87UMnVAFAFAFAFAFAFAFAFAFAcKVjlQFddbtEtUfxproR0SnmVH0HWpqKLL5csERXXQpjzTZgJ/EV24jliBbx9HacJCWwrCiPVVd+rBx8OHiWddHEnl3ZMuSvomVvD0KM7evoNzbx4mpoZJBQvofnVrLtnGjxan20/uIMaEHd4Vi79PvJ3DxTar5Kt89QbaeSph1SzsOxqDM3fRG2vutNG+LNU3yrs6J9Drg0JTd34WrUiQytrPRWOVa8RblTGz0aZjhzSvlX6pr8CBb5zltbnR/DCvHbLRycad+dWLalc4T32eyrXkOhThrv0JtnGOGbz/8ASoMh/wCqq+8nxn/pLiAzcFNWh62paGHXAtThPbpirDoUrlbvsitHJ5aXV6ljMSYvBkJkc5T6nT6pHKq9T582T/xRcsfJgwX+T2MzJDLHCsOCw4lbkhwvP4Ps45A1vXCU8uVkl0XRGs7YQxYwT6vqxq7W6Pb7LB1p/j5Ki6ok+w30GK2x753Xz0/YXT7zN1UKaIc3vP8AIIM288ONR5CFaY8gakMuKylQ93SllWNluUX3Xdma7L8VJ+T8je8PcTw7ygIB8GUBlTSjz9U9xXAysGzHe+8fX9ztY2ZC/p2ZfJXj1qkWx0HNAFAFAFAFAFAFAFANOL6CgKDiTiJixx8nDkpf8trP4nsKu4eFPJl6Jd2VMvLjRH1b8jzS5SpsyYiZc0LcDmFJCwQlSM8k+lemorrrg66nrX5nAtnZZJWWL/8AC0vEFEJcW72UqEN0gpOd2lj7Jqtj3OxSoyPeX1XqS5EVXy30+6/oyPerg1PuDc6M0pl4pSXQeRWOZFSY1EqqnVN7X6FbKyI2WKyK0/P5lhxK0mcxDvLI2kN+G+kdHE/8x8BVbCk6pSol5Pa+RNnpWwhkR7S6P5oq7XJ+gz2JWCQ0sE45kdas31+LU4epQx7/AAbYz9BJziJM6RIaQpKHXFLSk8wCc1mpOEIxfdGltinZKcezHY01ce3yoYSnTIxlR6Y7VpOpTsjP0Nq8qUKpVpe8Q1JOCBU2+pBvposbtPbmx4TLKC23FYDeDvk9TVfHodTlKT6yZcycuNyhGK0oobsNu+sLqwyrAaz4jx5AJG5/T41vl3uqpy8+yM4VPjXRj2Xd/Jdzq73Bm43xUl1KlxAsJShPPwx2rGPTKrH5F736smvyY25HO/d7fcPPF/iq/JSylTccDAB5NNjrWkeXAx25dZfmyfnlm36j2/JEC6IjfXAbsSHAlohLZSSVKUOZFT0ufgbyH3/mjS1Rd39hdu37mx4V4qVJcFvuvkljZDh2CyOh7GuNn8O8NeLV7v5HVw85zfh2+8bFteD3Fcg6Y8DkUAtAFAFAFAFANvL0J99AUfEN6Zs0BT7nmeVsy398/oKtYmLLJs5V28ytk5MaIcz7nnLEKdxEuZM+kNuy0YUWCfOsf0+gr0krqsTkr1qL8/3ODGu3J5p76ryJES6MuWl213ltavBGYziU+dpX3T6VpZRONquoffv8fiZWRB1Om5dux1w3cG2fEt9x80CUNKs8m1dFela5tLlq2v3o/VGmJkRjuq33X9GQJkZMWW8whxLqUK0hxByFAcjViuzngpNa2UL4+HY473oRKl+F4WtXh51ac7Z71h63zeZBzy1y76CgYps02LWDGwoYChkQjfNZGxULcaJLa1JKgUkpOMjtRpS7okjZKL3F9xlScZqRM2Ui9mvs2ezJgwXUuS5aQqS82dwk/ZBrn1wlkX+LYtRj2X6nWnZHHoVVb9qXVv8AQiWe5RbTCeeYbU5dHPI2pSfK0jHMetb5kJTad0uWpd/ib4Mn7tEXK19vgRE2mS7bX7s++lttKspW4cKeV/T+taY3EY32KuuPs9l+/wAi7m8MeJXu2W5936L4fP8Any2XBfEn1ij6DOX/ABbYyhR/3B+tUOI4PgvxK/df0JcDM8VeHP3l9TYMudDXKOkP0AUAUAUAhIAJ7UBAkyENtredIDaAVKJ6AVmMXKSiu7MSkormfkeT3S7IvN6EiYXRDCtKUp5pb/U163HxnRTyw979TzN96vu5p+7+hLm2tdp8K7WeWHomseG6DhSCfsqFR1ZCv3RfHUvNeT+RvbS6NXVS3H180TVpi8TsKeb8OLdmk5cQThD47+hqFc+DLlfWt/ijaXJmx2vZsX1M8kb4Ixiuhvps4rfl6DiRWjZG2ditTTYUMC1gwFAFAJWTIUByoVlM2TG1IG/KqOZxSnFWn1l6HouDf0/lcRakvZr/AMn+i8/yIqpTAXh0qDCd1hPNz+ke/vXnOfI4jbqb6enkj3VkcLgeK1Uvafn5st4yLlxRKDZLbDLKMpTqw2wnl8a9RWqeH1du/wCLPBznbxC7bf8A1+4xcvoVtuLP1PJcdWxgreIwCsfd9Ks0+JdU/HjpPy+HxIbfDpsXgvevM9K4fuyLtbWpSdnPZcRnkoc68xl4zx7XBnoMa9X1qaL1petOarFg7oAoAoCNKc0pAB50Bhv2hXQsxWrc0rzPed3B5J6D4muzwjH5pu1+Xb5nJ4nfyxVa8+/yM9aHrI9EEO6sKYc1ZROb3IPZQ7V1MiOTGfiVPa/x/Y59MseUeS1a/wDl+51cuH5tua8RpwSoJOpLrBJSfUjoaxRmVXPTWpejNMjEtqW+8fp+BWIGORIqy+pzmx5I7Vo2RNjlakTYtYMBWNmNi4rA2FDGwxQIDWdmdiVpOcIRcpvSRNRTZfYq6otyfkjgqwMgj3153N4zKXsUdF6/sfR+C/0dCvV2f1f+Pkvn6lZOmeVSUHCRzPU1xa65WT0urZ67JyasemUn0jFfxIZgRlOESHsj7qT0Fe1wMSNFekfJ+K8SnmXuf4fBF5bbZPuLqm4Da8EYUrVpQB6mrt19VSTsZTx6LbXqtfMsH2bHY2ltPFNznKGCE7NNH/JqtGeVktSXsR+rLso4+OnF+3L6Ib4IupgXYMOH9xJwhXor7J/53rHE8bxaufzQ4ff4VvL5M9Rjrw5gnntXmD0RMoAoAoCtfcytaugot76GHrXU8kud0XJvjlySEq0O5b1p1J0g4Ga9fj0RhQqu20eYvuc73b6Ey43G1XOG46bcuLcBghTCv3S/eP8AnvrSmjIpmoqe4fHub23U2wcnDUvh2I9qus22EiI8QgjCm1+ZJ+FS341V3vrqVa8m2npB9BgHUoqPMnNbdlopSk2OgbVqyFsWtTUWsbMC1qaC0MBQbDFAcqIA51Ry+IVYq69X6fud7g/9P5fFJbiuWH+T/T1G1K2yTgV5XKzbsqW5Pp6eR9Z4XwXE4ZXy0rr5yfdlbLleKdKD5BzNV0i7ZZzdER4scync4/dJPzNem4ZhciVk+58z/qXjXj2eBU/Zj9WW5TjboK9AjySfmSl3icICILb/AIcdPRsaSr3nrWixavE8Vrb+JeWXd4SqT0vgcWh21sF126R3pCkgeE0g4ST11GtsiGRNKNT16kuPOmO5WLm9PQYu9yXcZSX0RmYqWQAhDI2T1GT1NZox1VHlcm999mbrvFkpJJa9D06xzxcLXGlg5UpPm945/jXlMmrwrpQ+J6THs8SqMjQNq1oCu9QEx1QDb69DSj6UBmOKJhhWGW6g4UUaEe9W3+c1bwa/EyIr7yrm2eHjyaPPLNdplnS4uO22pl3AWHm8oUB616W/GryGlJ9V6PqcCi+dCbitp+q6FqLhw9ccfT7c5BdV/vRVZT8v/Bqv4OZT/tz5l6Mm8bEt/wByHK/VFdcY0WNISmDL+lMkA69OCPQ1ZpssnH+5HTKORXCEtVy2hpFbMpSHByrRkTOqwasUVqYFrBqFamrF261rKaityZvVVZdNV1rbfkNqcwcDHvrz+ZxhyXJR+J9H4J/Rajq7P6vyj5f/AGf6IbUQAVKOK4Dbk9t9T6FGMYRUYrSRWy5XinSjZsfjW8Vor2Wcz0iO0yt9wNo6+0ewrr8Nw3dLnl2R5D+pOMLFr8Ct+1Lv8EXbTaWWw2kYCa9XGKS0j5k5OT2xFVIjaJy22l15tDjgaQo4Lh3CfU1s5OMW0tlipKUkpPSLhQ4Ztw8xkXR8Hp5G/wDr51S/1t3pBfU6qWJS/Ob+n8/Ei3DiCROiuQIcFiPFV7TTDeVY9TUteFCuSssk3L1bNbMuVsfDhFJfAu/2cyiqJLiKO7awtI7BWx/EfjXM4xXqcbPXp+Bf4TZuMoG+gqy2U9jXG1o6xJoCLPVhnHc0Bhv2gvabUyznZb2fkK63CI7ucvRHM4q9VKPqygtt9vNtioYSyHIqfZQ/GyMHsdq6luJjXSct6l8Gc2rJyKopJbXxRWzJP0mW48pptgrOfDbGlI+FXq4ckFHe9FW2fNLetAisMrMdRUbIJDlRkbOqGotas1YorU1BepKNeg6NWnVjbPPFUszNrxo7l3OxwbgeRxW3lr6RXdjRJJ5nHavK5Wbbkv2ui9D65wjgWHwuGqluXnJ93/0clQSkknYVT7nZevMrJUovHSjIR+dSKOirZY5dF2I4SpSgEe0dhVvFx5ZFiiu3mcfivEa8DGdj7+S+P/RcQoyY7eOazuo17KmmNUVGJ8gysqzJtdk3tsfNTIgRwqtkSIaVUiJojCiM9z271KkTLRdp4muojhmBGYjpSnGWI2T265/Kue8Cjm5ptv5s6P2y/l5YLXyR3wK6pq+utrBCnGyFAjByN96h4tFSoTXZMk4ZJq5p+aPTLecLUPSvNnfJ9AQbkcJT76A8+/aKrywUdyqu5wbvN/I4/Fu0NfEgxb9xMwwkIEhbSQAnXE1DHvxVyWHhSl17/MqxysyMdLevkzocXTl5TJh253I3Ko+D+dZ/8bUusJSX3/8ARh8Qt7Sin93/AGU2rUonAGTnA5Cr2tLRy5dXsdRUbIJDgrQiZ1WDViitWakq3w3bhKRHY9pR59EjuagutjVDnZNjY08i1Vw+89AFlh/VQtym9TOOf2tX3s9815u5u6Tc/M+gYS+xKPg9NfU89vVtds8lTb5JbO6Heih+tcqytwlo9xhZsMmvmXR+aM7Kkl84TsgcvWsKOjayxy+RHqSMXOSjEr3Wwqg5zeklv8C1t8Xw0+IvdZ5elevwcRY9evPzPkPGuKz4jkOf/Fdl/PMmVfRxxDWxlDa62RJEZVUiJ0WkPiJ23xEMMQICijbxHGion37iqtmBG2fNKb+Sel+R0acyVcFGMV+BIHE3ETzeqMzhs9WIWR8DvUUsDDi9SfX4yJ1m5cluK/BEbhx+Q5xW05M1eO4VeJrTg5x1FYzoQjiSjDshhSnLKTn3PTYB/fj+3FeZPQlpQFfcz5Ue+gPP/wBoZIMJQHLXXc4N/wA/uONxb/j95EiXLi51hAYXMW3pwkhkb/HFWpU8Pi9y1v5leNuc1qO9fJDDfC18cytUFYzuStSR/mp3xHFj05yL7BkPb5SrwUqKVbEHBq33W0UJJp6Hk1GyvIdSdqjZEzoVg1FSkqISkEknAA6mtX06s1029I9E4btAtcUlwAyXQCsjoO1edy8h3T6dke04bg/Za+vvPv8AsWjrqGWy46dKU9TVQ6Rk7+4m8tFh0YZ+wM7g961cVJaZJVdKmfPDozzq4QnoEgsujOPZV0UKpTi4HqcbIhkR5ojtuja1BxY2HKvQcLwuReLNdWfP/wCqONePJ4lL9ld/i/2RZ7DlXcPGBWxkQ0NkNrNSJEkRhdSJE6J7HD11lxUSo0RbjSxlKkqH61BLOx4ScJS0y/Xh3TipxjtEpl3iu2RxHYRLaZRnADQUE/hVeceH3ScnpsnjLNqjyx2hjh9+TK4raemKWqQoqLhWMHl1FYzYQhhuMOww5SllJz7npkI/xANeYPRFvQFfc/YSexoDC8fNardHd3OhzB+Irr8Ilq1r4HL4rHdSfxKeBJ4ruDKEwXbgtoDSlSPInH92wPzrpWRwKm3PS/M59c8yxahvX88yFPduTEhcedIkeMg4UFOk1apjTKKlWlr5ENsroy1NvfzIyTU7RVkOpNRtEMkPJNRtELR3kYrQjZruDrRn/wBRko5H9ykjf+79K4/EMrr4UfvPQ8Gwf/cWL5GtfebYbU44oACuQejMzPnOTF5VkNA4Sn/NAQlrQgFa1BIA3UTgAU79EG+X2tmfu0tm5IDTaAptJyHVD8q6ePw/malYjhZfHHSnDGfV9GyOkBKQlOye1dpI8t36i1nRkSsmTlRrKRskNKNSJE0UNLNSImSBqVJY/kSHm+2hwikq4S95bLEZzj2ei8cVxjCaS7ruJbIyFJV4o78t653/APPtbj7O/wAC43nVrm29fiN8ILemcQuSZK1OOhtSlrUACTyqPiSjXjqETfh7lZkOcn1PRreMvfCvOLsd8uKAhXJOWj6b0Bk+KmDJsMpIGVoSHE/A5P4Zq5gWeHkxb8ynnV8+PJenUxtodv05gQrW7KWyj7DatIQPU16G5YtUue1LZw6Xk2R5K29Fh/phqIdd9uzMZR3LaD4jhqJZ8p9KK2/j2RP9ijDrdPX5lZc/q5MgC1qeUyAApT3MnuKt0O1w/u638CpeqebVXYjpNStFRodSajZFJF3wzalXWYNe0dvd0/kmqGbkKiHxZb4fhSybOvurv+x6I66zDY1L0obbGAB+Febbbe2ewSUVpGanzXJjupXlQn2EVgyVFxubEEAOEuPKHkaRzP6VNTTO19EVsjKrx47myjffkTlBcogI+yyk+UfrXcx8ONS69zyuZxKzIbS6IWrhzQrIEoZEJrJskNqNbpEiQ0o1ukSxRy0WvGbMjV4Orz6OeOuK2kpcr5O5PWo7XP2L02O03Hez3ZKFn/YljSfga5zzMin/AH6+nqjo/ZabP9qen6Mjy43EvD6Dqdktx8Y1tuakY/xW1c8PKfRJv4rqazhl4y7vXzJ/ADJ0TZaualhsE9ep/MVQ4xNbhBfMt8Kh7838jeWtOVKVXFOwW1AMyU6myKAzzqQQtChkEEGsptPa7mGk1p9jzUouNvuL9sguyEKccCA20sp8QdB8q9ZGVN1Stml955iUbqrXVBv7iXcOHlWyC49cZrDUs40RUnUs984/6rFWarrFGuLcfN9kjNuH4UOackn6dytiRn5bqWorLjq+iW05q5OyFa3N6RXjCU3qK2JulRCgQQcEHoaz0a2iOS0TbbFeny2o0cZcWfkOpqG6yNUXOXZGK6JXTUIrqenxGItitaWQfIkc+rijzNeSvulfNzketx8eOPWoRKK4TlyFeK8oJbSPKCdgKiSb6Im2ktsy0+/qfUpi1gHop8jYf29/fXQx8GU+szkZnE41LVfchMx0tkrUSt1W6lqOSfjXarqjWtI8zdbK2XNIeqQh0FBoTNZM6EJrOjZI4Ua2SN0hsmt0iRIaUa3SJYo6diyGmG5DjDqGXfYdKfKr41qrYSk4JpteRO65xjtrSfmSbPamrsXWTNYjyAB4SHuTnfeoMjJlRqXLteevIkoojduPMk/I4uTV2s4ctsxx5tpwAhoOFSFjpj0zWtUqL/7sUtr8Rar6f7c29P8AA3HD8T6BaY7Ksa9Opf8AcdzXmsy7xrnI9FiVeFSomptjeGwT1qsWCfQHKhkGgKG4N+G8VdOtAYnjSCpC2rkxlKk4SspOD/SfzrtcKv2nRL+epx+J0vauj/PQr7VaI8mN9Z3m4IYiqVjAXqddP510LsicZeFTDb+iKVWPCUfFulpfVkiXxKGGFQ7AwIMfG7gH71Y9T0rWvB5n4mQ+Z+nkbWZiivDx1yr6lCCVEc1En3k10lpLRR6npPDVrbsFu+lzh/FvpGRjcDokf5ry3EMzx58sfdX82eiwcRUx5pe8/wCaKniHiJiMfFmOjWf5TCdyR7v81Tqona9RLVt8K11MfKmTbwvVJUWov2WUdff3ru4uDGC2+55/Lz5WdEPtJS0gJQAAK6Cil2ORLcntjmqmiPQuqmhoCqmho5KqaNuU5Kq20bKJwVVukbpDalVtokSGyqtiReha2niKVbm/o69EmGr2o7oyPgelUsjChc+ddJeqLVOXOpafWPoyXItVpvDK37JKTGkIBWuFIVjlz0k1XjkX0NRvW0/NfqiWdFF0eap6foyv4eiO3W6teOta2o/mVqJOwOyfnW2ddGih8vRyNcOp3XLm6qP80eisp1uBIHwry56Q0UdGlsCgHaAKAr7mxrbUUjegM9KYbksOMPpyhadKvSt4TlXJSj3RrOCnFxl2Z5y/bREuwhzXQyjVgvlOfJ96vV15PiU+JBbf6+h5aeP4dvhz7evwLK7TLaY7doscUuIDgzJWMrdUO3pUWPXcpeNfLT9PJE19lTj4NK+/zNFYLAxZWBcbyEmRzbYJ2R6n1/KudncRdr8Krt6+p0MLBVa8Szv+RnOI+M1yZCmbYA66cjxfsI93f31Bj4Dl75NdmKK9gzzEZS3VSJa1OvL3KlHJr0FONGtLocS66U3vZPCqsaKjR2FVjRryihVa6NeUXVTRjlAqpozynJVWdGeU5JrOjZROSqtjdROCroQRWTbyL2zptl1gi2SEoiTwSWJXRwn7Kq52Q76LPFh7UfNfsXqfBth4UvZl5MjxVq4euT0e8W8PIWnQ4hXb7yDW1n+rqU6p61/OppBvGtcbY7Id6jW9EtsWeQZLLw1BtSfM2r7p9a2ost5H4y019fiR3V1868J7T+hs+H7aLZb0oOPGX5nCO/b4V5zNyPHt35Lojv4eP4FWn3fVmmtbGo61CqhbLkbUAtAFAcrSFDBoDP3FgsuKWAdJ50Bm+IrSLpDy3gSG92yTjPoau4OW8eev+L7lPNxVfDp7y7Gf4aucSySJDk2IozEeVsq5o7gDuT1rs5dU8iK8J+yzj4tsKJPxV7S+g9dV3LiKFInzJBhQAMI/9w9h3qrCqvHmqq1zTff4FuVs8iLtsfLBdviV/CNhblyVuPjRCjjXJdPIAfZ953+VXsm1Y1fLX1k+xTxq3fPc/dXcYnORnZjzkJstxis+EgnkKu1c6glN7ZWscHNuC0hoHr0qQ06C6qGNC6qxocouqmjHKGqmhoTVWdGeUQnvt76GdHCjsaB9S9u1uiu2ePdrSkhlIDcpvOS2vv7jXOoyJxudF3fyLt1UHSrquy6Mi26zG42t+TCe1zGFZXFA3KPvJ7n9O9b3ZXhXKM1qL8/iR147tqcoP2l5fD4Cv38TbKqFdGPHkND+Gk5wtHcK71osXw7vEqek+6Myyuerw7Ftrsyx4TsqkEXCYg5xllKun9X6Vz+I5u90wfz/AGL/AA/Ea1bNfI18dsvOgDO3OuKdg0kZoNtgYoB6gCgCgCgGJTAeQQaAzUphUdw5HlzzoDO8RWNNxSX42EyUjfPJY9f1rpYOc6fYl7v5HPzcJXe3H3vzMtKlzpX0a3THChLBDbaF+UJyev613K41R3bX12cSyVs9VT6aLm/zWIsVmwWdYcaSQqQ6jcvuHp7qr4tcpTeTd0fkvRFnJsUIqirqvP4srLxanbTKaiuOIdfW2lSkoBGgn7J9atY+SrouS6L+dSvfQ6ZKG9ssuJW2bZboFoQlJkoT48heN8q5Jz8/wqDDlO6yd2+nZfuT5SjVXCnz7v8AYp7fGXOnMxGiNbqtIJ6VdttVdbm/JFWut2TUF5iTmTDmPxSoLUy4psqGwODjIrNdnPWp+vUxOHJNx9DtiHJfivymmyWGMeIrPLNYldGM1B92IwlKLmuyIpWAOeakNN6J11tztuREW44haJTKXUKTyGelQUZCuckunK9E11Lq5d9dof4WlMR7wyiY2lcd/LC9XTVtn54qLOhOdLcH1XX8DfEnGNqUuz6MZm2ww72u2OuhpIdCEuLG2knY/Ktq71OjxUa2UOF/hyZPhvPcLXx6DOAehufu30AeVaDyUKrWKOZSrIdJLr8n6E1bliXOE+sX3+RDnk8PX0rtMsKSkBbTiDnyn7JqSt/aaNXR+f7kdi+z3bqfy/Yn2OxuSn/rC5jmrWlvHtE75PYVQzM5Qj4VL35b/Yv4mE5y8W7p56Nc2hTiwhA9PdXDOyaC3RAy2M86AnigFoAoAoAoBDQESZES+g5G/uoDPSoy468EeTvQFNd7RHuicuJCHQMBwc/j3FXMbMsx307ehVycOu9dejMuiPM4cuLMp2O2+lo5Sd9Cu3urtq6rMqcIvTf4nElVZhzU5Leh/h99qdxIqfdH0JS3qkL1H2iOSR+HyrOUnVj+HUvgMZqzI8Sz5jtpaRxLxJIkTtX0cBTzuDjyjkKxdL7JjqEO/RG1MftWQ5T7dWdcEIQviBySBhmM046M9B0z86cQk1jqD7vSM4EU7nJdltlZGiSrmZ0pjGloKfcK1dCfxq1O6FPLCXn0K0a53c8o+XUsrGR/pW9q/wDjqtkf+qqLGO/9LboqUW+Qu2OXFISY7TgbVvvkjtVvx4K1VebKqqm63Z5LoXN2P0rg21SvtxnFR1Z7dPyqlR7GZZH16lu72sSuXp0Ic+3R/wDTcG6RAoKKlNSMqz587EVLC+X2idU+3dEdlMfs0bYfeP8AEclm6Wi33IOoEsAx5CM7qxyV/wA71HiRlTbOvXs90bZUo3VQs317Mhy5s6/ohxvoyVuxkeH4qc5WP6u1bKFWJzSb6PqaynblcsUttF5ZeHGYSg9Lw6/zCQPKk/5rlZfEp2Llr6L8zqYvDo1+1Z1f5GhaQt5YSjn3HSuWdIv7dAS0Mnc+tAWQGBigFoAoAoAoAoAoBDQDEmKh5BBG9AUE23LaOpvJSOlAVziQcodQCDzBGRWU2ntGGk+jKO4cMxJGVRiY6zvgDKflXSo4pbX0n1/M51/DK7OsOn5FR9X3m0JfTG1Fp9vw3C1hWpPu5iulHKxchx5u6fn5HPeNlY++Xs/Qj2u6LtEW4MGOrxJbQa1K8pQOu1T20q9we+3Ur1WuiM466taHLPdGINnusVQWX5TaUNEDYd8mmRTKy6El2T6m9F0a6Zx82LbLjGjWC6Q3VKDsjR4SQDvg771i6qUr4TXZGKrYRonB92JBujDPDdxtroX4r7iFtEDIGOeTSymUsiFi7IQujHHlW+7GmLsRYZFpLWsOupdSsH2COe1bSo/vq7etI1V/9h067s6hx7w/AXAYbc+iOOBakqASnUOuTUdt+NCfiSa5l95JVTk2R8OMfZLWDwogELnPFR6to5fOuffxZvpUvxL1PCkutjNDHjsRWw3HaS2nskVyrLZ2Pc3s6tdcK1qC0T4sJ19QyNKajNy/hQG2E8t6AmgAcqAWgCgCgCgCgCgCgCgCgOFoCuYFAV8u2NOgnG/pQFO/bHWiSglQ9aAhqQ4g4UkimgMuNNOfzW0K/uTW0Zyj7r195q4xl3X0IrtotzuSuI1k/wBP6VPHMyI9psgliUS7wQweH7XnP0Y+4LIFS/8Akcn/ACI//H43+I43ZbajcRG/jvWjzsh/82brBx12giU1GjtfyWG0+5IqCV1ku7b+8mjVCPupIkJC1eyjJ9KjJCSxAedIzlIoC2h2htHmXufWgLRplDY8qRQDtAFAFAFAFAFAFAFAFAFAFAFAFAcqQlXMUAw5DbXzSKAiuWppWfKKAiqsjZO2xoDn6jHf8aAVNjRnzb/GgJDVnaTzTQEpqC03ySKAkpaQkbCgO6AKAKAKAKAKAKAKAKAKAKAKAKAKAKAKA5NAL0oBaASgFoBDQAKAWgCgCgCgCgCgCgCgCgP/2Q==">
            <a:extLst>
              <a:ext uri="{FF2B5EF4-FFF2-40B4-BE49-F238E27FC236}">
                <a16:creationId xmlns:a16="http://schemas.microsoft.com/office/drawing/2014/main" id="{30F03981-5B9C-7C4C-B482-F921EEC5DE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5206" y="284406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ata:image/jpeg;base64,/9j/4AAQSkZJRgABAQAAAQABAAD/2wCEAAkGBwgHBgkIBwgKCgkLDRYPDQwMDRsUFRAWIB0iIiAdHx8kKDQsJCYxJx8fLT0tMTU3Ojo6Iys/RD84QzQ5OjcBCgoKDQwNGg8PGjclHyU3Nzc3Nzc3Nzc3Nzc3Nzc3Nzc3Nzc3Nzc3Nzc3Nzc3Nzc3Nzc3Nzc3Nzc3Nzc3Nzc3N//AABEIAEYAUAMBEQACEQEDEQH/xAAbAAEAAwEBAQEAAAAAAAAAAAAABAUGAwIHAf/EADwQAAEEAQEDBgkLBQAAAAAAAAEAAgMEEQUSITEGFZOxstETIkFRU2GRocEzNUJicXJzgYKD0hQjMjRS/8QAGgEBAAIDAQAAAAAAAAAAAAAAAAECAwQFBv/EACwRAAIBAwIEBAYDAAAAAAAAAAABAgMEERIxBRQhYRNBkbEyNFFxgfAjJDP/2gAMAwEAAhEDEQA/APuKAIAoYI8tgRWIontIEuQ1/k2hvx7M+xY5TUZJPzB3CyIAnAyjYONSwLUPhWtIYSdkn6Q8/wCapTnrWUDusgCAIAgCAIDMa3rDp5P6OiwyFrgdtoydoHPi461xbu9cpeHSWSrZQSTzSu2pZpHnzucSuRKpOT6yZXqe4Z7QzFBLN44LdhhJyPsV4VaqemLfUZZqdC1hlxorytbFOwbmjcHD1dy7lleKstEliRdPJdBdIkIAgCAICv120aulzyMOHkBrT5snC1L2q6VCUluQzE1rElWVsteTYeNwIXmadWVKWqL6lEcy7JJJyTvJVHLL3IOlexJWlbNA/YkbwKtTqypyUovqSfkdh8M7bDH/ANxrtsHPEqYVXCetPqFlH0SJ4kjY8cHAEL18ZaoqRkPasAgCApOU96epBC2u8sMjjlw44C5nEa86UEoPcrJsqYdUtv0iyHybTons2XuaHHBJ3b+PBaMLyrK3lqeWsEJ9CFznc9JH0LP4rV5ur29ENQ50uekZ0LO5Ocq9vRDUOdLnpGdCzuTnKvb0Q1A6pcx8pH0LO5Obq9vRDJN1XVLjJo4opnRtZEw+JuyS0HPv4LauruqpqMXjoiWzR6PZkt6bDPLjbcCDjy4JGfcuvaVHVoxm9yy2Jy2gEBm+WP8AhU+874LjcW+GJWRS1vmu996LrK5tL5ef49yq2Ia1iAgCAHghJM1b/c/aj7AW1d/6r7L2D3NVyb+Zq/6+0V3eH/LR/fMuti0W6SEBm+WPydU/Wd8FxuL/AAxKyKauDzXe821F1lc6kv69T8EeRCWqVCAIAeCEk3Vxi4PXFH2Atq7X8i+y9hI1PJvI0avn63aK7nD88tHPf3LrYtFvEhAcbNaG1GY7EYew+QrHUpQqrTNZQKvWdPZFo0sNKHADg8taMk79/rK0ru2StnCkiGuhj151prdGME44phvYBRhg/WMdI8MjaXvJwGtGSVaMJSeEiepujplWxBALcLXvjYG5/Jep5anOMfEjlovgmsY2NgYxoa1owAOACzqKSwiT0rAIAgCAzvLAAVq/4h6lyOKpKnHH1Ky2IvJDfbsfhjrWDhKTnLJESBruOd7QH/Q6gtO9SVxNIiRqtAA5orbvonrK79kl4EXgutixW2SEAQBAEAQFdrWm85VhG14ZIx200nh9hWpd23MQ05wyGsnHQ9IdpvhHyyNfJIAPF4ALFZWbt023lsJYIuq8n5Ld11iCZjfCY2g4HceG5YLvh/iVdae5DjkuqVdtSrHA05DG4yfKunSpqnBQXkWO6yAIAgP/2Q==">
            <a:extLst>
              <a:ext uri="{FF2B5EF4-FFF2-40B4-BE49-F238E27FC236}">
                <a16:creationId xmlns:a16="http://schemas.microsoft.com/office/drawing/2014/main" id="{34DB5E7E-EE2F-654E-B086-D3D7E847BA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8947" y="3695107"/>
            <a:ext cx="10160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ata:image/png;base64,iVBORw0KGgoAAAANSUhEUgAAAMgAAABcCAMAAAAccQr5AAAAZlBMVEX///8HBwcAAADDw8PLy8v39/fv7+/l5eXq6uqwsLD7+/uzs7PU1NS2trbz8/Pc3NyZmZkvLy9UVFR/f389PT1eXl6GhoZycnJoaGifn5+pqamNjY28vLx5eXkaGhoSEhJJSUkoKCjuPu61AAAF80lEQVR4nO1b6dKqOhCUYccg+76I7/+SN+gnICQwSU4V1yr7lyUUTJNZm3C5/PDDDz/88H0wzzbgn8Cr88E+2wh16BlQkLPNUEVQAmiaBsHZhijChScPDW5nW6KG5EVDAzjbEjV0LxqUSHm2KUqoYCLinm2LCsjM42GdbYwCzPjNQ4P8bGNU4M887l9dDvuZyPVsW1RgzBESn22LEpqJR/TVxdAb/ojA8NU8Lqb2ak0g+/IO3oKRBXx3JRxhjSzi6mwz1OE1lR58pVeZxK+qK/G2B4wqT5ImvH5DVbTrFP4Qfxhs+zFM6PP/+ZzoJD28yx/98Sj+1sUjXTQdeB7SMolJ0bzZhJDAQjiqd7OCwL6ZW7/AIFwY+2dwFOqBHqarA89DjdhNbnU3LXYW7q+ong9vt2h0YRp2vLb2ZTBsWPwdSQVa+qdwkZZdkuddEd/pE7ryyqvp9tCXudu2fthl9D6VI8QjSFnmjhaz/x5bFsYd7IqRCkbhInWDN3HTNoo7pAbTDjuFqJ0u7Nl6CUK53+m5BnMB6fapRtBv/qMu2619yaJ/Jgzn1GFjNxFpjSzeeuwzyTYXgo08ccsgZmUG+v923mzhrqY3dVI8hm3M+ulqZqHzZcJJUyGkK+e04M52OCxaKR4F5tIDhNxj/to5C9XRjZmXjngkmCsXUO8crT6dk6iqTa4MD9R61AdyRffRVReg5ljmIJOxMPXQhuHg1pE2h4n5UNQxiQQPnCpfHmre+mJlDVW1KZEggnIsAs3hOcPMtQVfgQWFeA0B3NuFDI77w8Uy1CDeWC0RiBd1XHYhO5l3RgzvaFMlIlFEcBN8g1q3enIoH1p5Fs8riRPhNr6WMZc4nKBnTcurGuy5RIhwc68+lwKCjN3y3UWrpt9MnMjAvdiCSAi44b6aUnmn5lsSSWvb9TKIlDFOfDGmLsZWe/8SiRPhO/9M5HZHNWPUo+Yc6AKS/L8iMiCIOLvt4hJaOv0sWMMaFhKudUcEu4HeWxAvhsoc7tLlvZRIv9zHNhNx+Tl6hU5bnOlr7IESAfH0q/FL8Ewk5OfoFcKPwjkqFYWUmFlJEOmOieToolCvnJDElIqElinTorCUoBWRAk3E30QTKQBiYSoGX7riM+FlpJlIecca0DIGw6ABKAVjxRHPv7RJ4eT7mUimRISWl1CDRKw+Sky63MlqsSJo17pyErXZgCbUs0hMiNxOXiZGam67TwbEjLm8uQwRNhOZrNUAX6ZOdvq6DZz7v2OyrCNYBy/7nYoT4uSBJzyJ2v5kkm8NmIn46F2DabR3NBFQ4yVmxBeVx6bCz0QCtPx5MElGGrrOm5JExm0EXCIWdnC1DwJaF5iAY2km65ljJmJGSCH3eiSepPgJWCpvPYms42AxIXYP3Duz5GgkDvF7dGXU3yePbB3uCyI1TpI2H0dTIRHYPyIZ7tt4XhAJcL5NDk87CqIlTIl+i/LYvi9cELk89urDhOLQcRwRvUtqSRhLviRSY4Qtu0+PThEicpHp5dOtcy+J2D1CagyPA8BBachvyIxXjGBeEqH56DDcbxAd+l8gptsJ9ylMSf6DiHMsUyWIjFTvNJUM2IJvRIGZ/j+IUL856JMMiI8TQiwoCQs6F3va/SRCi/JuSnJ6hD5MxPZwXMZEKMKD3V2viASwV969CFPq4l5UHLIEign07GljRYQuc8wV87wMk1evQjnrhQAdJty3umsiF5e7Jk6Kqdit1P7vFskEEHLQG1fQmN2trq14mKxnc4WHlKodbnfKMbaeAX+1t0TGz0/KzaLYBayrQwX5+jSvgUhyK6i7sHnc9JaE19avnlvzMDxYRC5eTqm0iwdrtSVAty4xhN6k1Beh51Sg8FZRf0c8QJRPG37NIImm78UeO4WWRWR8/j1EcdMahBh+Ez+gZ8nUXpvR6TmrDJuC1PEdMpXdrE7+cqbU/Vxo572Tttmrs0HCLhy2n83bbQuf5y+BW0xnDZXyN49GVRusEPNI2yrsXrZI67otOepaPNvQjeCbP+b64YcffvjhC/Af/F1CahYSAB4AAAAASUVORK5CYII=">
            <a:extLst>
              <a:ext uri="{FF2B5EF4-FFF2-40B4-BE49-F238E27FC236}">
                <a16:creationId xmlns:a16="http://schemas.microsoft.com/office/drawing/2014/main" id="{E7E16122-35BF-1F48-872A-7CFF622EEC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38842" y="3711574"/>
            <a:ext cx="1812728" cy="83385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data:image/png;base64,iVBORw0KGgoAAAANSUhEUgAAAJcAAACXCAMAAAAvQTlLAAAAw1BMVEX////DAC/dADHQADDDAC3dAC7aAAC9AADBACLcACTbABXAABTqv8LcACDyv8LdACnlYHDSYG/CACnAABz++PniRVrLRVjbABv67fD13+L78vP42Nz75un2zdLNUF/EFjLytr3flJ3gN03bAAvlrLPkW2jjpKu+AArfMkLskZvLUVjWfYHvqrDunKTUOknkanLdIC3DHivpio/pg4/EKzfiUVvSanLmanreLznGJkDbi4/GPUHoeoXgQUvfHTnIPknQPT8NUyLUAAAIYUlEQVR4nO1c6XriuhIkIG8YQ7CdADZrCFuAIQvJZM95/6e6mCW0LNnudiDc7xzXr5mAcNFqlUotiVwuQ4YMGTJkyJAhQ4b/ANzG/E+v4Z6aRgj12cIqFsxRddg8NZU96uXBrWHk84Uzpjt37VL91ITWKN9/qhUlnw94rcBsrfNaOnF/eo2HccVak9rxCqg5+nLqeydj5c8u+rUdKcBrxYw52uWwdQJOrjd7VKxKHmLPK4Dt2DdD73c7tN5dGH2elMArSLWR+XT9awPUbf19NiwlzErkFVDTnWW19RtBa91fqYaElJzXmpr28nrcVHOb8w+lJvRfPK9Nqr31mseKWmM2UIvySCXwCgaoqbWHjcOT8sqPzzUjhlQ8rwC6uWyXDqpqbvnB2mp6DIyBHk8smAvM6aGouf77h3T4haB8+h2WQGw9F3xN/Z+nWmt+pSJIrVCb5HpOIq8g1VYDtPejAerNHz+jh18oXLd+DhOwNWyzc9NLaTua3YXaT0yqbxh/V22ekjJsHzXb1Kpl8lyw0vSxlTD8eKj+qpmvYXkF0J23KsURua1JPkrTI8N1HjzAraIDtomarumv6AE6MWo0UgGv7rrpNY1XQM1xelheNSqrvPKxDfWXTSV2huY1t8i8+rNt2+GIzmuI5NVFSgMIl7JLX9dGSsUe+jWSV4vMa6WpO/RMIi1mYzW2eUtMe+V57xQaS2LA2B3WZrjPRF7GArQmSsUZW6IljMpLhd+4QdLWgBeWVu6ClmDGgGvdpgXMvkTzeqcJhVHmWpd0UobpT2hekyKFlvLBJ4j7RuJlYmV1JWB9Ci+1G2p+TcqwUbh5NHyVEi4jPO96DiVgGt4iNim8anOhPUlbNbw/bCp4oVjZejHeWN96FvgJPK/6FV4orHfJB+B965n9hV8feQM8L1XmhQm+1W4T1m3vaAttLaQfgJ+M9CmeVu4eLaxWV/oBZcyKbQ3nlcAL7Qwrj0BTZ/t/ujdY34p2hesnYPuxD7g0/wGp1sP6VrQrDIB1hooCg9yHXx2prcwuEXj5SGdYBJrqXRiXoFOR2so6ovxFw8M5MGUMjFdLLcApBelb2ZJUDsDx4jR1YBT0Kvg/TlsJrjDAByrBoKb6t/kCuwOdgvOt7IvE6xwzII1z0GJi5Qv8EvUSEzAuxMlALbkt4FPrY2XFy34B2VLCaCtJVlcChnCsnKZ21XV9VQOj3rtBZL5JkdVgcCXz6ndBg8CBFAJ3AP6GqQkQXGEAhDNUDPg9gnFSCApH4DnuKDlgGq12Xk/OL6ipm4m+EM6XZG1lI1o1M0jjhHBBTa2vDW7AizHwoGTfyjo0Xt5jkoBxmjpfL6DW+wojmMiJ2mpf0qr57iJJwFT4Rcf7fWT7D/h7orbqT8RSfpIz5HxqefMlNvvbOjQISTUBonyteiYh8Q04vrd1g83+EGeMSwmZT3KFAWbx8eI0tbHdENnwYjoYEF6CbyXzKsfnPbf2v99ODtv9NBP2Tby20lxhAD8fJxRKBb53Z4q2vHjrosVJBc0VBmjGOrAisPW57q7Ld/uPDrTssdrKltSdGDdOWDlN3UvKjhc3+P0438reyDt+HzG8rHvwRl+tbFGwt9Bg70xjpIK9UWnl4koB3Np/cnWxxeUOX9AextUE7DaZV0wtM1RPTUKMb3UoRYAN5tHO0ConNweI0VZCDXOHcqQDqwxoyRqjrRpVvuJqmZxPxWAYGTCNKl8rSxXFi/OpOERqK6GG+c0rSvCLYj01Ca8RAWM6nZcXsemhjOkHpxoRvpVSw9zBjVjaSuupSYjwrXo1xQGPB7mAqWmOPUT41hTyFeUMiZq6g3zbG72zDTGT8rKgT/XLPEoc4MpQrq1kVxhAusvNaaq7UIsQNRNCg51Ul2orqYa5Q0umE8UueIcfykD+/BfrwIEr01bG0pweakicoWLBdzzU4nidjbhoSLSVLdMcoPMkzhCWn3O58G5giBdj8M0S38reUh1RE50hr6nCkil8js/kxoiorSlcYQCxFMD5VHcRfj3Mi99iEX2rfZOK119BWDmf2hDmA+G87wt8f0vQVmINcwfBGVp/4cvvgr4J5zG5GkruMiwVKVxhgOtwXhe5YS2eOhR42dxKshQO2CiNfInOsLKAs6xkOhDPr5rQjwq+NYUrDBB2hpymilkv48Vn/jBUoNbSHTWv8z2lfMIXW5LZU+TFOpxy8ntZzEx3wta74nipnKaGtV7OK5RCU05b2Us6Xi63tFWuuKjL3L/s/L0NGzUYDJjdTnnsl9vlNqCmyk2Q7Nw2X5/ntJW0sw3B1TKLMFyutEog48U/3IcdSa5h7gCDwmuqqPVRvHjNz7WBVBC3YPbogqdXBucA8nMf0vP3+mUVAGq+k05WQ7XMigFAud9h6wCAFl+4pqA5wB4mj+MVAdu8SX2Dx53lYy90pOfFTDb8yb0FdzLGH0rG83KWrz+9stB4EC9W/YwX07XpIW7GNAYV3PETHC9bbx/qvk75QsWkGYYX077SDkMZumPE5ZNkXsxZphWtCNRnVuIASOLFHHN4+Duu9YdKwt5fAi/Hnh7nzmHrXY0dmrG8bO0pnW1GMXu0YpjF8LKdm+NeNZxd9SMHQCQvNnpJ6x3QcCefUbdlInixA6g7BvWHiBtPUl5MN4+U7iKa8hlA6lf19m/ezG8NJDOAZJ2mHTndBbjlZ2EGEOomzt0JLuS7s89iHC9mdn5ksdKjGZoBOF66/mvpLsJ/h+YM8NKPqe4oZmAG+OZ1dHXHoHvRD52fGH0d2MykgzdXLPC7GI7dO91PT/DwJsr3eTn99f/jZ0Q2aCyKlRUv3awe4a79j9Ba9G+16unTXYBb/nPqn1vJkCFDhgwZ/uX4H+tasqn8419xAAAAAElFTkSuQmCC">
            <a:extLst>
              <a:ext uri="{FF2B5EF4-FFF2-40B4-BE49-F238E27FC236}">
                <a16:creationId xmlns:a16="http://schemas.microsoft.com/office/drawing/2014/main" id="{48B4BC4D-0835-F74F-A636-84B018B8D7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8437" y="3333390"/>
            <a:ext cx="784805" cy="784805"/>
          </a:xfrm>
          <a:prstGeom prst="rect">
            <a:avLst/>
          </a:prstGeom>
          <a:noFill/>
          <a:extLst>
            <a:ext uri="{909E8E84-426E-40DD-AFC4-6F175D3DCCD1}">
              <a14:hiddenFill xmlns:a14="http://schemas.microsoft.com/office/drawing/2010/main">
                <a:solidFill>
                  <a:srgbClr val="FFFFFF"/>
                </a:solidFill>
              </a14:hiddenFill>
            </a:ext>
          </a:extLst>
        </p:spPr>
      </p:pic>
      <p:sp>
        <p:nvSpPr>
          <p:cNvPr id="65" name="Rectángulo redondeado 73">
            <a:extLst>
              <a:ext uri="{FF2B5EF4-FFF2-40B4-BE49-F238E27FC236}">
                <a16:creationId xmlns:a16="http://schemas.microsoft.com/office/drawing/2014/main" id="{D6B97DE8-9DD4-7843-B9D6-9591C48AD111}"/>
              </a:ext>
            </a:extLst>
          </p:cNvPr>
          <p:cNvSpPr/>
          <p:nvPr/>
        </p:nvSpPr>
        <p:spPr>
          <a:xfrm>
            <a:off x="4855575" y="2866481"/>
            <a:ext cx="2359590" cy="2446371"/>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ángulo 2">
            <a:extLst>
              <a:ext uri="{FF2B5EF4-FFF2-40B4-BE49-F238E27FC236}">
                <a16:creationId xmlns:a16="http://schemas.microsoft.com/office/drawing/2014/main" id="{F3C835F9-4EBC-894C-A593-A76ED1A3AC5E}"/>
              </a:ext>
            </a:extLst>
          </p:cNvPr>
          <p:cNvSpPr/>
          <p:nvPr/>
        </p:nvSpPr>
        <p:spPr>
          <a:xfrm>
            <a:off x="549380" y="6503400"/>
            <a:ext cx="11428194" cy="369332"/>
          </a:xfrm>
          <a:prstGeom prst="rect">
            <a:avLst/>
          </a:prstGeom>
        </p:spPr>
        <p:txBody>
          <a:bodyPr wrap="square">
            <a:spAutoFit/>
          </a:bodyPr>
          <a:lstStyle/>
          <a:p>
            <a:r>
              <a:rPr lang="es-MX" dirty="0"/>
              <a:t>El nivel de arquitectura corresponde a la forma en que las capas lógicas se encuentran distribuidas de forma física.</a:t>
            </a:r>
          </a:p>
        </p:txBody>
      </p:sp>
      <p:sp>
        <p:nvSpPr>
          <p:cNvPr id="76" name="CuadroTexto 75">
            <a:extLst>
              <a:ext uri="{FF2B5EF4-FFF2-40B4-BE49-F238E27FC236}">
                <a16:creationId xmlns:a16="http://schemas.microsoft.com/office/drawing/2014/main" id="{6594BB83-0C3E-2847-B841-8D8C68736918}"/>
              </a:ext>
            </a:extLst>
          </p:cNvPr>
          <p:cNvSpPr txBox="1"/>
          <p:nvPr/>
        </p:nvSpPr>
        <p:spPr>
          <a:xfrm>
            <a:off x="93260" y="868183"/>
            <a:ext cx="17042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0" i="0" u="none" strike="noStrike" kern="1200" cap="none" spc="0" normalizeH="0" baseline="0" noProof="0" dirty="0">
                <a:ln>
                  <a:noFill/>
                </a:ln>
                <a:solidFill>
                  <a:prstClr val="black"/>
                </a:solidFill>
                <a:effectLst/>
                <a:uLnTx/>
                <a:uFillTx/>
                <a:latin typeface="Calibri" panose="020F0502020204030204"/>
                <a:ea typeface="+mn-ea"/>
                <a:cs typeface="+mn-cs"/>
              </a:rPr>
              <a:t>SERVIDOR DB</a:t>
            </a:r>
          </a:p>
        </p:txBody>
      </p:sp>
      <p:sp>
        <p:nvSpPr>
          <p:cNvPr id="78" name="CuadroTexto 77">
            <a:extLst>
              <a:ext uri="{FF2B5EF4-FFF2-40B4-BE49-F238E27FC236}">
                <a16:creationId xmlns:a16="http://schemas.microsoft.com/office/drawing/2014/main" id="{3826BBE0-FF4F-E24E-A62F-71EDBC3C9061}"/>
              </a:ext>
            </a:extLst>
          </p:cNvPr>
          <p:cNvSpPr txBox="1"/>
          <p:nvPr/>
        </p:nvSpPr>
        <p:spPr>
          <a:xfrm>
            <a:off x="9146570" y="759438"/>
            <a:ext cx="290499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0" i="0" u="none" strike="noStrike" kern="1200" cap="none" spc="0" normalizeH="0" baseline="0" noProof="0" dirty="0">
                <a:ln>
                  <a:noFill/>
                </a:ln>
                <a:solidFill>
                  <a:prstClr val="black"/>
                </a:solidFill>
                <a:effectLst/>
                <a:uLnTx/>
                <a:uFillTx/>
                <a:latin typeface="Calibri" panose="020F0502020204030204"/>
                <a:ea typeface="+mn-ea"/>
                <a:cs typeface="+mn-cs"/>
              </a:rPr>
              <a:t>CLIENTES</a:t>
            </a:r>
          </a:p>
        </p:txBody>
      </p:sp>
      <p:pic>
        <p:nvPicPr>
          <p:cNvPr id="80"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8A058DE3-390E-E54B-9F67-A32A6A8FBA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42" t="9770" r="12342" b="11060"/>
          <a:stretch/>
        </p:blipFill>
        <p:spPr bwMode="auto">
          <a:xfrm>
            <a:off x="9347934" y="5060603"/>
            <a:ext cx="843049" cy="955356"/>
          </a:xfrm>
          <a:prstGeom prst="rect">
            <a:avLst/>
          </a:prstGeom>
          <a:noFill/>
          <a:extLst>
            <a:ext uri="{909E8E84-426E-40DD-AFC4-6F175D3DCCD1}">
              <a14:hiddenFill xmlns:a14="http://schemas.microsoft.com/office/drawing/2010/main">
                <a:solidFill>
                  <a:srgbClr val="FFFFFF"/>
                </a:solidFill>
              </a14:hiddenFill>
            </a:ext>
          </a:extLst>
        </p:spPr>
      </p:pic>
      <p:pic>
        <p:nvPicPr>
          <p:cNvPr id="45" name="Imagen 44">
            <a:extLst>
              <a:ext uri="{FF2B5EF4-FFF2-40B4-BE49-F238E27FC236}">
                <a16:creationId xmlns:a16="http://schemas.microsoft.com/office/drawing/2014/main" id="{1E34A0D5-30F9-8044-85BE-4511C435DB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459" y="1081717"/>
            <a:ext cx="2627835" cy="640209"/>
          </a:xfrm>
          <a:prstGeom prst="rect">
            <a:avLst/>
          </a:prstGeom>
        </p:spPr>
      </p:pic>
      <p:sp>
        <p:nvSpPr>
          <p:cNvPr id="88" name="CuadroTexto 87">
            <a:extLst>
              <a:ext uri="{FF2B5EF4-FFF2-40B4-BE49-F238E27FC236}">
                <a16:creationId xmlns:a16="http://schemas.microsoft.com/office/drawing/2014/main" id="{53FE5A77-1B22-D949-B201-C98CFA73D77A}"/>
              </a:ext>
            </a:extLst>
          </p:cNvPr>
          <p:cNvSpPr txBox="1"/>
          <p:nvPr/>
        </p:nvSpPr>
        <p:spPr>
          <a:xfrm>
            <a:off x="3166664" y="3515999"/>
            <a:ext cx="1144269"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Calibri" panose="020F0502020204030204"/>
                <a:ea typeface="+mn-ea"/>
                <a:cs typeface="+mn-cs"/>
              </a:rPr>
              <a:t>Symfony</a:t>
            </a:r>
          </a:p>
        </p:txBody>
      </p:sp>
      <p:sp>
        <p:nvSpPr>
          <p:cNvPr id="89" name="CuadroTexto 88">
            <a:extLst>
              <a:ext uri="{FF2B5EF4-FFF2-40B4-BE49-F238E27FC236}">
                <a16:creationId xmlns:a16="http://schemas.microsoft.com/office/drawing/2014/main" id="{CA4EE51B-994C-5240-AE0C-4FB3E022D07A}"/>
              </a:ext>
            </a:extLst>
          </p:cNvPr>
          <p:cNvSpPr txBox="1"/>
          <p:nvPr/>
        </p:nvSpPr>
        <p:spPr>
          <a:xfrm>
            <a:off x="5864477" y="3524203"/>
            <a:ext cx="900159"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Calibri" panose="020F0502020204030204"/>
                <a:ea typeface="+mn-ea"/>
                <a:cs typeface="+mn-cs"/>
              </a:rPr>
              <a:t>Angular</a:t>
            </a:r>
          </a:p>
        </p:txBody>
      </p:sp>
      <p:pic>
        <p:nvPicPr>
          <p:cNvPr id="6" name="Picture 2">
            <a:extLst>
              <a:ext uri="{FF2B5EF4-FFF2-40B4-BE49-F238E27FC236}">
                <a16:creationId xmlns:a16="http://schemas.microsoft.com/office/drawing/2014/main" id="{11234D84-F8AB-9E4E-99BE-129D4D5664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0180" y="1454558"/>
            <a:ext cx="856667" cy="490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estiaCP Server กับการตั้งค่า Server EP3-1 รีดเพิ่มประสิทธิภาพของHestiaCP">
            <a:extLst>
              <a:ext uri="{FF2B5EF4-FFF2-40B4-BE49-F238E27FC236}">
                <a16:creationId xmlns:a16="http://schemas.microsoft.com/office/drawing/2014/main" id="{A2FF3E08-4D9E-8A48-AC90-D3378C9383E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9561" y="2782187"/>
            <a:ext cx="448800" cy="4488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HestiaCP Server กับการตั้งค่า Server EP3-1 รีดเพิ่มประสิทธิภาพของHestiaCP">
            <a:extLst>
              <a:ext uri="{FF2B5EF4-FFF2-40B4-BE49-F238E27FC236}">
                <a16:creationId xmlns:a16="http://schemas.microsoft.com/office/drawing/2014/main" id="{4F1037F5-13B8-EF49-9E8C-56490E1049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6678" y="2760943"/>
            <a:ext cx="448800" cy="44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What's New in Doctrine ORM 2.5 - PHP Magazine Network">
            <a:extLst>
              <a:ext uri="{FF2B5EF4-FFF2-40B4-BE49-F238E27FC236}">
                <a16:creationId xmlns:a16="http://schemas.microsoft.com/office/drawing/2014/main" id="{6A09E19E-EE8E-AB46-BFC6-BA80032436E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2552"/>
          <a:stretch/>
        </p:blipFill>
        <p:spPr bwMode="auto">
          <a:xfrm>
            <a:off x="2263690" y="4158384"/>
            <a:ext cx="2040490" cy="910026"/>
          </a:xfrm>
          <a:prstGeom prst="rect">
            <a:avLst/>
          </a:prstGeom>
          <a:noFill/>
          <a:extLst>
            <a:ext uri="{909E8E84-426E-40DD-AFC4-6F175D3DCCD1}">
              <a14:hiddenFill xmlns:a14="http://schemas.microsoft.com/office/drawing/2010/main">
                <a:solidFill>
                  <a:srgbClr val="FFFFFF"/>
                </a:solidFill>
              </a14:hiddenFill>
            </a:ext>
          </a:extLst>
        </p:spPr>
      </p:pic>
      <p:sp>
        <p:nvSpPr>
          <p:cNvPr id="66" name="CuadroTexto 65">
            <a:extLst>
              <a:ext uri="{FF2B5EF4-FFF2-40B4-BE49-F238E27FC236}">
                <a16:creationId xmlns:a16="http://schemas.microsoft.com/office/drawing/2014/main" id="{2FC4C8CC-4821-B94C-9EFD-D68C5FD87AD9}"/>
              </a:ext>
            </a:extLst>
          </p:cNvPr>
          <p:cNvSpPr txBox="1"/>
          <p:nvPr/>
        </p:nvSpPr>
        <p:spPr>
          <a:xfrm>
            <a:off x="5343312" y="2717554"/>
            <a:ext cx="1130746" cy="58477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b="1" dirty="0">
                <a:solidFill>
                  <a:prstClr val="black"/>
                </a:solidFill>
                <a:latin typeface="Calibri" panose="020F0502020204030204"/>
              </a:rPr>
              <a:t>Hestia panel</a:t>
            </a:r>
            <a:endParaRPr kumimoji="0" lang="es-MX"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4" descr="Amazon RDS for MariaDB – Amazon Web Services (AWS)">
            <a:extLst>
              <a:ext uri="{FF2B5EF4-FFF2-40B4-BE49-F238E27FC236}">
                <a16:creationId xmlns:a16="http://schemas.microsoft.com/office/drawing/2014/main" id="{93F3A52E-CD24-7445-B67E-DB85CA597E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0430" y="4513526"/>
            <a:ext cx="1603149" cy="829745"/>
          </a:xfrm>
          <a:prstGeom prst="rect">
            <a:avLst/>
          </a:prstGeom>
          <a:noFill/>
          <a:extLst>
            <a:ext uri="{909E8E84-426E-40DD-AFC4-6F175D3DCCD1}">
              <a14:hiddenFill xmlns:a14="http://schemas.microsoft.com/office/drawing/2010/main">
                <a:solidFill>
                  <a:srgbClr val="FFFFFF"/>
                </a:solidFill>
              </a14:hiddenFill>
            </a:ext>
          </a:extLst>
        </p:spPr>
      </p:pic>
      <p:sp>
        <p:nvSpPr>
          <p:cNvPr id="70" name="Rectángulo redondeado 35">
            <a:extLst>
              <a:ext uri="{FF2B5EF4-FFF2-40B4-BE49-F238E27FC236}">
                <a16:creationId xmlns:a16="http://schemas.microsoft.com/office/drawing/2014/main" id="{1D6E625A-C22A-EA4E-8287-56474601CBA8}"/>
              </a:ext>
            </a:extLst>
          </p:cNvPr>
          <p:cNvSpPr/>
          <p:nvPr/>
        </p:nvSpPr>
        <p:spPr>
          <a:xfrm>
            <a:off x="7479411" y="765690"/>
            <a:ext cx="1661908" cy="574984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rPr>
              <a:t>V</a:t>
            </a:r>
          </a:p>
        </p:txBody>
      </p:sp>
      <p:sp>
        <p:nvSpPr>
          <p:cNvPr id="74" name="CuadroTexto 73">
            <a:extLst>
              <a:ext uri="{FF2B5EF4-FFF2-40B4-BE49-F238E27FC236}">
                <a16:creationId xmlns:a16="http://schemas.microsoft.com/office/drawing/2014/main" id="{8DFC261C-5666-0746-AF84-E91E62816E5A}"/>
              </a:ext>
            </a:extLst>
          </p:cNvPr>
          <p:cNvSpPr txBox="1"/>
          <p:nvPr/>
        </p:nvSpPr>
        <p:spPr>
          <a:xfrm>
            <a:off x="7471117" y="722362"/>
            <a:ext cx="16581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0" i="0" u="none" strike="noStrike" kern="1200" cap="none" spc="0" normalizeH="0" baseline="0" noProof="0" dirty="0">
                <a:ln>
                  <a:noFill/>
                </a:ln>
                <a:solidFill>
                  <a:prstClr val="black"/>
                </a:solidFill>
                <a:effectLst/>
                <a:uLnTx/>
                <a:uFillTx/>
                <a:latin typeface="Calibri" panose="020F0502020204030204"/>
                <a:ea typeface="+mn-ea"/>
                <a:cs typeface="+mn-cs"/>
              </a:rPr>
              <a:t>SERVIDOR </a:t>
            </a:r>
            <a:r>
              <a:rPr lang="es-ES_tradnl" sz="1600" dirty="0">
                <a:solidFill>
                  <a:prstClr val="black"/>
                </a:solidFill>
                <a:latin typeface="Calibri" panose="020F0502020204030204"/>
              </a:rPr>
              <a:t>CREDENCIALES</a:t>
            </a:r>
            <a:endParaRPr kumimoji="0" lang="es-ES_trad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22" descr="47-SAP-R3 – Gold Partner de SAP en México">
            <a:extLst>
              <a:ext uri="{FF2B5EF4-FFF2-40B4-BE49-F238E27FC236}">
                <a16:creationId xmlns:a16="http://schemas.microsoft.com/office/drawing/2014/main" id="{CA079AAA-955F-4C40-9AC3-B12936B3461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05359" y="4948717"/>
            <a:ext cx="1772215" cy="11512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4" descr="OAuth - Wikipedia, la enciclopedia libre">
            <a:extLst>
              <a:ext uri="{FF2B5EF4-FFF2-40B4-BE49-F238E27FC236}">
                <a16:creationId xmlns:a16="http://schemas.microsoft.com/office/drawing/2014/main" id="{F6F02D33-975A-1747-8C56-8F585C21233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76139" y="3922398"/>
            <a:ext cx="915996" cy="101131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C638DEFF-C2ED-9B4D-AE99-F5F0811F5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009" y="1275888"/>
            <a:ext cx="914378" cy="1187879"/>
          </a:xfrm>
          <a:prstGeom prst="rect">
            <a:avLst/>
          </a:prstGeom>
          <a:noFill/>
          <a:extLst>
            <a:ext uri="{909E8E84-426E-40DD-AFC4-6F175D3DCCD1}">
              <a14:hiddenFill xmlns:a14="http://schemas.microsoft.com/office/drawing/2010/main">
                <a:solidFill>
                  <a:srgbClr val="FFFFFF"/>
                </a:solidFill>
              </a14:hiddenFill>
            </a:ext>
          </a:extLst>
        </p:spPr>
      </p:pic>
      <p:sp>
        <p:nvSpPr>
          <p:cNvPr id="48" name="Rectángulo redondeado 2">
            <a:extLst>
              <a:ext uri="{FF2B5EF4-FFF2-40B4-BE49-F238E27FC236}">
                <a16:creationId xmlns:a16="http://schemas.microsoft.com/office/drawing/2014/main" id="{2CD7C9B9-7704-334A-AC24-7F23436A2883}"/>
              </a:ext>
            </a:extLst>
          </p:cNvPr>
          <p:cNvSpPr/>
          <p:nvPr/>
        </p:nvSpPr>
        <p:spPr>
          <a:xfrm>
            <a:off x="4685013" y="759438"/>
            <a:ext cx="2730574" cy="574984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9" name="Picture 2">
            <a:extLst>
              <a:ext uri="{FF2B5EF4-FFF2-40B4-BE49-F238E27FC236}">
                <a16:creationId xmlns:a16="http://schemas.microsoft.com/office/drawing/2014/main" id="{3A06C17B-4044-3247-A598-2594290757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8787" y="1463377"/>
            <a:ext cx="856667" cy="490348"/>
          </a:xfrm>
          <a:prstGeom prst="rect">
            <a:avLst/>
          </a:prstGeom>
          <a:noFill/>
          <a:extLst>
            <a:ext uri="{909E8E84-426E-40DD-AFC4-6F175D3DCCD1}">
              <a14:hiddenFill xmlns:a14="http://schemas.microsoft.com/office/drawing/2010/main">
                <a:solidFill>
                  <a:srgbClr val="FFFFFF"/>
                </a:solidFill>
              </a14:hiddenFill>
            </a:ext>
          </a:extLst>
        </p:spPr>
      </p:pic>
      <p:sp>
        <p:nvSpPr>
          <p:cNvPr id="50" name="CuadroTexto 49">
            <a:extLst>
              <a:ext uri="{FF2B5EF4-FFF2-40B4-BE49-F238E27FC236}">
                <a16:creationId xmlns:a16="http://schemas.microsoft.com/office/drawing/2014/main" id="{E18E3348-4716-3E4D-B6A1-1113CAF3E912}"/>
              </a:ext>
            </a:extLst>
          </p:cNvPr>
          <p:cNvSpPr txBox="1"/>
          <p:nvPr/>
        </p:nvSpPr>
        <p:spPr>
          <a:xfrm>
            <a:off x="2342584" y="840034"/>
            <a:ext cx="17042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0" i="0" u="none" strike="noStrike" kern="1200" cap="none" spc="0" normalizeH="0" baseline="0" noProof="0" dirty="0">
                <a:ln>
                  <a:noFill/>
                </a:ln>
                <a:solidFill>
                  <a:prstClr val="black"/>
                </a:solidFill>
                <a:effectLst/>
                <a:uLnTx/>
                <a:uFillTx/>
                <a:latin typeface="Calibri" panose="020F0502020204030204"/>
                <a:ea typeface="+mn-ea"/>
                <a:cs typeface="+mn-cs"/>
              </a:rPr>
              <a:t>SERVIDOR API</a:t>
            </a:r>
          </a:p>
        </p:txBody>
      </p:sp>
      <p:sp>
        <p:nvSpPr>
          <p:cNvPr id="51" name="CuadroTexto 50">
            <a:extLst>
              <a:ext uri="{FF2B5EF4-FFF2-40B4-BE49-F238E27FC236}">
                <a16:creationId xmlns:a16="http://schemas.microsoft.com/office/drawing/2014/main" id="{CA9ABF48-63FB-2149-A4B8-C4B269785365}"/>
              </a:ext>
            </a:extLst>
          </p:cNvPr>
          <p:cNvSpPr txBox="1"/>
          <p:nvPr/>
        </p:nvSpPr>
        <p:spPr>
          <a:xfrm>
            <a:off x="5230087" y="836360"/>
            <a:ext cx="17042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0" i="0" u="none" strike="noStrike" kern="1200" cap="none" spc="0" normalizeH="0" baseline="0" noProof="0" dirty="0">
                <a:ln>
                  <a:noFill/>
                </a:ln>
                <a:solidFill>
                  <a:prstClr val="black"/>
                </a:solidFill>
                <a:effectLst/>
                <a:uLnTx/>
                <a:uFillTx/>
                <a:latin typeface="Calibri" panose="020F0502020204030204"/>
                <a:ea typeface="+mn-ea"/>
                <a:cs typeface="+mn-cs"/>
              </a:rPr>
              <a:t>SERVIDOR APP</a:t>
            </a:r>
          </a:p>
        </p:txBody>
      </p:sp>
      <p:sp>
        <p:nvSpPr>
          <p:cNvPr id="52" name="Rectángulo redondeado 73">
            <a:extLst>
              <a:ext uri="{FF2B5EF4-FFF2-40B4-BE49-F238E27FC236}">
                <a16:creationId xmlns:a16="http://schemas.microsoft.com/office/drawing/2014/main" id="{6A3F01DC-C9FE-574C-9614-AA2236463666}"/>
              </a:ext>
            </a:extLst>
          </p:cNvPr>
          <p:cNvSpPr/>
          <p:nvPr/>
        </p:nvSpPr>
        <p:spPr>
          <a:xfrm>
            <a:off x="152725" y="3908363"/>
            <a:ext cx="1597403" cy="2107596"/>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3" name="Picture 8" descr="HestiaCP Server กับการตั้งค่า Server EP3-1 รีดเพิ่มประสิทธิภาพของHestiaCP">
            <a:extLst>
              <a:ext uri="{FF2B5EF4-FFF2-40B4-BE49-F238E27FC236}">
                <a16:creationId xmlns:a16="http://schemas.microsoft.com/office/drawing/2014/main" id="{D45D0DB3-A91A-F64F-800E-1D83B9F565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1091" y="3711574"/>
            <a:ext cx="448800" cy="448800"/>
          </a:xfrm>
          <a:prstGeom prst="rect">
            <a:avLst/>
          </a:prstGeom>
          <a:noFill/>
          <a:extLst>
            <a:ext uri="{909E8E84-426E-40DD-AFC4-6F175D3DCCD1}">
              <a14:hiddenFill xmlns:a14="http://schemas.microsoft.com/office/drawing/2010/main">
                <a:solidFill>
                  <a:srgbClr val="FFFFFF"/>
                </a:solidFill>
              </a14:hiddenFill>
            </a:ext>
          </a:extLst>
        </p:spPr>
      </p:pic>
      <p:sp>
        <p:nvSpPr>
          <p:cNvPr id="54" name="CuadroTexto 53">
            <a:extLst>
              <a:ext uri="{FF2B5EF4-FFF2-40B4-BE49-F238E27FC236}">
                <a16:creationId xmlns:a16="http://schemas.microsoft.com/office/drawing/2014/main" id="{F5F6623B-6586-6640-8D3E-2166459502F6}"/>
              </a:ext>
            </a:extLst>
          </p:cNvPr>
          <p:cNvSpPr txBox="1"/>
          <p:nvPr/>
        </p:nvSpPr>
        <p:spPr>
          <a:xfrm>
            <a:off x="692879" y="3712563"/>
            <a:ext cx="824683" cy="58477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Calibri" panose="020F0502020204030204"/>
                <a:ea typeface="+mn-ea"/>
                <a:cs typeface="+mn-cs"/>
              </a:rPr>
              <a:t>Hestia panel</a:t>
            </a:r>
          </a:p>
        </p:txBody>
      </p:sp>
      <p:sp>
        <p:nvSpPr>
          <p:cNvPr id="55" name="Rectángulo redondeado 73">
            <a:extLst>
              <a:ext uri="{FF2B5EF4-FFF2-40B4-BE49-F238E27FC236}">
                <a16:creationId xmlns:a16="http://schemas.microsoft.com/office/drawing/2014/main" id="{D45E053E-614C-A34F-BACB-79FA3BF76A6E}"/>
              </a:ext>
            </a:extLst>
          </p:cNvPr>
          <p:cNvSpPr/>
          <p:nvPr/>
        </p:nvSpPr>
        <p:spPr>
          <a:xfrm>
            <a:off x="7538782" y="3360591"/>
            <a:ext cx="1528307" cy="2367046"/>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6" name="Picture 8" descr="HestiaCP Server กับการตั้งค่า Server EP3-1 รีดเพิ่มประสิทธิภาพของHestiaCP">
            <a:extLst>
              <a:ext uri="{FF2B5EF4-FFF2-40B4-BE49-F238E27FC236}">
                <a16:creationId xmlns:a16="http://schemas.microsoft.com/office/drawing/2014/main" id="{81E00630-B2AF-A14C-8604-D00700A730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46633" y="3192695"/>
            <a:ext cx="448800" cy="448800"/>
          </a:xfrm>
          <a:prstGeom prst="rect">
            <a:avLst/>
          </a:prstGeom>
          <a:noFill/>
          <a:extLst>
            <a:ext uri="{909E8E84-426E-40DD-AFC4-6F175D3DCCD1}">
              <a14:hiddenFill xmlns:a14="http://schemas.microsoft.com/office/drawing/2010/main">
                <a:solidFill>
                  <a:srgbClr val="FFFFFF"/>
                </a:solidFill>
              </a14:hiddenFill>
            </a:ext>
          </a:extLst>
        </p:spPr>
      </p:pic>
      <p:sp>
        <p:nvSpPr>
          <p:cNvPr id="58" name="CuadroTexto 57">
            <a:extLst>
              <a:ext uri="{FF2B5EF4-FFF2-40B4-BE49-F238E27FC236}">
                <a16:creationId xmlns:a16="http://schemas.microsoft.com/office/drawing/2014/main" id="{6D0F90EC-D39D-F04A-9E84-608D5ED0B813}"/>
              </a:ext>
            </a:extLst>
          </p:cNvPr>
          <p:cNvSpPr txBox="1"/>
          <p:nvPr/>
        </p:nvSpPr>
        <p:spPr>
          <a:xfrm>
            <a:off x="8050377" y="3136612"/>
            <a:ext cx="826696" cy="58477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b="1" dirty="0">
                <a:solidFill>
                  <a:prstClr val="black"/>
                </a:solidFill>
                <a:latin typeface="Calibri" panose="020F0502020204030204"/>
              </a:rPr>
              <a:t>Hestia panel</a:t>
            </a:r>
            <a:endParaRPr kumimoji="0" lang="es-MX"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9" name="Picture 2">
            <a:extLst>
              <a:ext uri="{FF2B5EF4-FFF2-40B4-BE49-F238E27FC236}">
                <a16:creationId xmlns:a16="http://schemas.microsoft.com/office/drawing/2014/main" id="{BF9169B6-7812-0E41-8699-AE6EA760D2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7689" y="2935669"/>
            <a:ext cx="856667" cy="49034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4257CD6D-E9C6-A243-BA00-F9A11AAC6B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72736" y="2505813"/>
            <a:ext cx="856667" cy="49034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0BF5A488-E616-D84D-A296-4DB361D9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5746" y="1241446"/>
            <a:ext cx="914378" cy="118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977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6BCC69E3-FD33-8546-AAC1-FB83E8C9E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972" y="2049674"/>
            <a:ext cx="914378" cy="118787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9768D78-B1D5-43D0-9515-3163929CEADB}"/>
              </a:ext>
            </a:extLst>
          </p:cNvPr>
          <p:cNvSpPr>
            <a:spLocks noGrp="1"/>
          </p:cNvSpPr>
          <p:nvPr>
            <p:ph type="title"/>
          </p:nvPr>
        </p:nvSpPr>
        <p:spPr>
          <a:xfrm>
            <a:off x="454544" y="9422"/>
            <a:ext cx="10515600" cy="421552"/>
          </a:xfrm>
        </p:spPr>
        <p:txBody>
          <a:bodyPr>
            <a:normAutofit fontScale="90000"/>
          </a:bodyPr>
          <a:lstStyle/>
          <a:p>
            <a:pPr algn="ctr"/>
            <a:r>
              <a:rPr lang="es-MX" dirty="0"/>
              <a:t>Ambiente Desarrollo / Q&amp;A</a:t>
            </a:r>
          </a:p>
        </p:txBody>
      </p:sp>
      <p:pic>
        <p:nvPicPr>
          <p:cNvPr id="18"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C85B68B2-9BE6-49D0-BBF6-16FB048E1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86" y="1586329"/>
            <a:ext cx="1502921" cy="195246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ta:image/jpeg;base64,/9j/4AAQSkZJRgABAQAAAQABAAD/2wCEAAkGBwgHBgkIBwgKCgkLDRYPDQwMDRsUFRAWIB0iIiAdHx8kKDQsJCYxJx8fLT0tMTU3Ojo6Iys/RD84QzQ5OjcBCgoKDQwNGg8PGjclHyU3Nzc3Nzc3Nzc3Nzc3Nzc3Nzc3Nzc3Nzc3Nzc3Nzc3Nzc3Nzc3Nzc3Nzc3Nzc3Nzc3N//AABEIAJcAlwMBEQACEQEDEQH/xAAbAAABBQEBAAAAAAAAAAAAAAAAAQMEBQYHAv/EAEQQAAEDAwAGBgYHBQcFAAAAAAEAAgMEBREGEiExQVEiYXGBobETQlKRwdEHFBUjMmJyJDNUkvA0RIKTssLxFlNjc4P/xAAbAQEAAgMBAQAAAAAAAAAAAAAAAQUDBAYCB//EADURAAICAQIEAggGAgIDAAAAAAABAgMEESEFEjFBE1EiMmFxkaGx8BRCUoHR4TPBBkMVNFP/2gAMAwEAAhEDEQA/AO4oAQAgBAJkICBc71b7W3NbUtY7gwbXHuC8TsjDqzPTjW3P0ImSuGn7sltvoxjhJM74D5rWllfpRbVcH/8ApL4FBVaVXqpJ1q58YPqxNDR81hd833N+vh+ND8vxK2W4Vk372rnf+qRxWNyk+5sqmuPSKGRNKNokeDzDio1Z75V5D0Vyrof3VbUMxylcpU5Lozw6KpdYplnSaX3umI/a/TNHqytDs9+/xWRZFi7mrZwzGn+XT3Ghtv0gROIZcaQx/wDkidrD3LPHLX5kV9vBpf8AVLX3mtt10orlF6WiqGSt4gbx2jeFsxnGXRlTbRZS9LFoTMr0YhUAIAQAgBACAEAzV1UNHC+epkbHEwZc53BQ2ktWeoQlOXLFaswN+02nqC6G1AwxbjMfxO7OXmtKzJb2iX2LwqMfSu3fl2MhI98j3Pkc5z3b3OOSVralukktEeeCEiKCREAIBChIiAFAPcE81NM2ankfHI3c5hwQvSbW6InGM1yyWqNvo9p3gtp703HAVLR/qHxC268ntIo8vhP5qfgbyGVk0bZIntexwy1zTkELcT1KNpxejPaEAgBACAEBBu90pbVROqqt+q0bhxceQXmc1Fasy00TvnyQOVX2+1V6qS+d2pC0/dwg7G/M9arrLHN+w6jFxIY8dF17srgsZtCFCQO5AIoJEQAgEQCISCgCFSBEJL7RrSWoskojfmWjcenEd7etqzU3OvbsaGbgQyVqtpef8nVaGsgrqWOppZBJFIMtcFYxkpLVHLWVyrk4SWjRIUngEAIBitq4aKmlqal4ZDE3Wc48FDaitWeoQlOSjFbs4/pDfJ73XGeQlsLciKLP4B19fNVtljm9ex1WLjRx4aLr3ZWNKxm0hxqEnpCRCgEUEiIAQCIBEJBQBFIEQkFAL/RHSJ9lrQyUudRSn71vsH2h8Vnpt5Hv0NDPwlkw1j6y+fsOsxSNlY17HBzHAFrgdhBVkco009Ge0IEO5Ac1+ki9uqZ/s2mf9zTnM2PXdy7vPsWtkataIycM4hVDO8GS67J+T+/mYphzuWidgOAoekewUJPaEggBQSIgBAIUJEUEggEUgRABUEiIDoP0dXwyRutNS7awF1OSdpbxb3b/APhb2NZquVnPcXxOV+PFdev8m6G4LbKQr9IbkLTaKis2azG4jB4uOweKhvQwZNypqczjDnOe9znu13OOXOJySeJWA5fmlrza7kRw9FIW+r6q1bIaM+m8I4gszHU31Wz9440rEXCPbShI4ChJ6GScAZJ2ABQNluzT2jQutrGtlr3/AFSI7QzGZCOzc3v29S2a8ZveWxVZHFq4ejUtX59v7NPSaIWanb0qZ1Q7i6d5cT3bB4LZjRXHsVVnEcmb9bT3Er/p+zYx9mUZ/wDk3K9+FDToYfxV/wCt/Ej1GidmlB1aNkJ5sHwKwWYkJ9G17mZI518estSkrtFm0gMjKaGaIby2PpDtHyVVkYmTVvGTaNyrO59m9GVwt9H/AAsP8gVf41n6mbXiS8z2LfR/wsP8gUePb+p/Ennl5ntttoj/AHSE/wCALy77f1P4jxJeY4LVRn+5Qf5YXn8RZ+p/Ec8vM9i0UHGip/8ALC8/iLf1P4k+JLzH6SipKOpjqKelhZLGctc1gBCmGXdCSlzM8WN2RcZPZm5glbNEyRm5zQQuxqsVsFNdygnHlk4swf0mV5MtJb2O2AGaQde5v+7wSb7FJxSzeNa95h1jKgbnjL49h6Q2j5LxOOqLbg2f+DyU5erLZ/z99iPG7gdy1Wj6XGWg80ryZRxpJIABJO4DeUJ10WrOlaJ6NMt0bKyuYH1rgC1rhkQjkPzcz3LfppUFq+pzWdnO98kPV+v9C33SqGie6noGtnnbsc8noMPLrP8AWVdYvDpWpSs2XzKG7LUNo7syVZeLjWnM9ZKR7DHarfcFcV4tNa9GJoTusn1ZCEkgOyR47HFZ+WPkY+Z+ZPor7c6Ij0VU97Af3cxL2+O7uwte3Dot6x+GxlhfZDozZ2HSWnuhEEoEFVwYT0X89U/BUmVgTo9Jbx++pY05MbNnsz1d7Sx2tUwDHGRgG/rAXMcQwdU7a1v3Rb42Ro+SZVtgYOZXPczLIcDAF5B6woAYQC6qAvrDNrU7ojvjOzsK6Tg1vNU4Ps/kyrzYaT5vM5lphUmp0lrn5y1jxG3qDRjzz71Zy6nGZs3LIk/2KdeTWBARp2ar9Ybnea17I6PU77/j3EPxFHgzfpQ+a/oRjlhOlizYfR9axWXB9dK3WhpcagO4yHd7ht9yz40OZ8z7FbxTI5K1XHrL6f2aXTG8uoqdtFTOLZ5m5c4bCxm0bOsroeHYqtl4klsvqcll3ci5V1Zgl0BVggBAIpABxa4OY4tcNocDghGtVowdI0WvH2tQffEfWYejJjZrcnd+PeFzOdjeBZ6PR9C4xrvEjv1Q1XUwgqCGjDHdJvV1LhuI4you26Mv8a3nhv1QxqquNjUUNQBhCNRcINSfZXalZqk7HNI+Ks+ET5cnTzTNTLWtZyutk9NXVUvtzPd73FdGz59Y9ZyftYwoPAIBHtD2lp3FRJcy0NvBy54d8bo9vmu5EGQSDvC03sz6pTbC2tWQeqa1/Y65oJSim0ZpT605dK48yTs8AFv0LSCOe4hY55EvZsY2+VRrLvVzk7DIWs/SDgeS7HFrVdMYnL3T57GyAs5iEQApAIBChBd6HVbqa/Qsz0Jw6Nw7sjxHitDiNanjt91ubOJNxtS89jcXePWhjkzktdj3/wBBcLxivWhS8n9To8OXpteZWYXMFiKAhIKACAepX+jqGP5Z8lnxZ8l0ZffQx2R5oNHK3ZDjnfnauvPmrBACAEAxUN2a4H6lguj3Ox/4xxDd4k37Y/7X+/idj0YwdG7Zq/wrB34W5V6iNjL/AM8/ezmkoImeDwcR4rtI+qjmJdWeVJ5EUkggEyhAICbYgTeqHV3+nb5rBlaeBPXyZmo/yx950u54FI79TfNcHxT/ANWWvs+p0WN/kRUrkS1EQkEAIBdudm9FrrsQc3uMfobjVxEY1J3tx2OOF276nzW1ctkl7WR1BjBACADgggjIO9NNdj3XZKqasg9GnqdO0AqhPo5DESNene6I9mcjwIXur1NPI7GWTHKSuj+Zb+x918TJaRUhob1UxYIa9xlZn2XHPgcjuXXYVvi0Rf7fAo74cljRWraMIZQCFCAQCIC/0JozU3pk2DqUzS89pyG/PuVfxK1Qo5e72/2beHDmt18ja3V49Exg9Y57guE4zZy0qHm/odDhrWTfkVy5kshEAIAQDtIz0lSxvPPktnDr8S+Mff8ARmK2XLBsw2mtKaXSetbjDZSJWnmHDb45XXyW5wOfDkyJe3f5FGvJpggBACA0eg93bbbp6Cd4FPVYYc+q/wBU/DvXuD3LDh+T4VnJJ7S+pstKrMbpSCSAftUAJYPbb7PyVngZXgT0l6r+9S5yafEjqupzpwcxxa4Yc04IPA8l0iaa1RUCKSAQCID3DDLUTMhgYXyvOGtG8leZzjCLlJ7Exi5PRHTLBa2We3CIub6V3TlfnYT8gFy+XkePY5dl0Lqinwoadxirm9NO5w/CNjexcNxDJ/EXtrouheUVckNBlaRnBQAQAgJ9lZrVhdwY0nvKtuDV82Q5eS+v2zUy5aQ08zPfSdbyW0lxYNjcwyd+1vx94XSWLucrxWnVRsXbYwOVjKUMoAygDKAQ7UBv9ENLGSxx2+6yaso6MU7jseOAdyPXxWSMuzLvBz00q7Xv5lzfNHKS6ky7YKn/ALrRsd+ocfNWONnWUbdUb92NCzfozJVmit2pnHUgbUM4OicPI7Vb18Rx5rd6P2/ehXzxLY9Fr7iCLNcy7V+oVOf/AFlbH4qjTXnXxPHgW/pZY0OiN0qSPTsbSs9qQhx/lB88LWt4lRBej6T9n9mWGHbLrsbC0Wais0TnxbZMdOeQ7cfAKlycuy/aXTyLCqiFO6K37bbeKqWK3nNBTkB83Cd/sj8o3k8SRwzmg4pl+HX4cerNjC0vsbXqx+b/AKHVzBdAoJBACAEBdWSLUgdId8jtnYP6K6fg9PJRzv8AM/l2/wBsrMues9PIdvdujutrqKKQ4ErcB3su3g9xAVs1qjQuqVtbg+5xKaKSCZ8M7NSWNxa9p4Eb1gOUlFxbUup4Q8ggBACARBoX1m0suVrAi1hU0wGBFL6o6nb16Umjdoz7qVp1RqaTTy2SD9qhnp38dmu33j5L2posq+KUyXppr5kw6Z2Nrf7W89Qhf8lPMjL/AORx/P5FZcPpCoIGltFSzVDwNhfhjfifBRzoxy4lX+RN/Ix120hvGkkzKQyARyuDWU0exhP5jvPfyWOyxRi5PojTldflTUF37G6ttDFbaGGkh2tjbgu9o8T3lcfk3O6xzZ2eNjxoqVcexJWA2AQAgBAeo43TSsiZ+Jxx2dazUUyusVce54snyRcmaiKNscbGN2NaAAu1hBQiox6Ipm+Zts9FeyDnn0j2IskF4pmdF2G1I5HcHfA9yxzj3KXieN/3R/f+TCLGU4ZQBlAGUAiAEGoIBCcBCNCNI7JQzRW2hrtBbXgOukzdrssp+zc53w9/NU3FMnZUx/c6bgmH1vkvca9UR0gIAQAgA7AhBcWalLWfWHjpPHQ6hzXS8JxOSHiyW7+n9ldlW8z5V0Raq5NQEA3PDHURPimaHxvaWua4bCChDSa0Zx/SvR2Ww1mGBz6OU/cyE5x+U9fmsMo6HNZmI6Jbeq+n8FGvJp6ghGoINQQAgEQDb3bEPUUe7XQPulxipIyQHnL3D1GDef66livtjTW5y7G9iY7yLVWvtHUoYo4YWRQtDImNDWNHABcjOcpycpdWd7XBVxUY9Ee14PYIAQASgJlsovrUmvIPuWn+Y8vmrXhuD40vEn6q+f8ARqZF/IuVdTQAYXUlaKgBACAjXChprjSSUtXE2SKQbWnzHIozxOuNkeWS2OT6UaMVVimdIA6WhcehMB+HqdyPXuPgsMo6HOZeFKh6reP31KBeTSEQAgBAI4oBiR2xDIkbzQ21/Urf9ZmbieqAdt9VnAd+/wB3Jc7xPJ8Sfhx6L6nZcGw/Bq8SXWX0NAqsugQAgAkc0IJlBQSVREj8th8X9nV1q1weGyufPZtH6mtfkKHox6l/GxsbGtY0NAGABwXURiorlXQrW23qz0pIBACAEAIDxLEyZjmSNa5jhhzXDII60IaT2Zg9ItAWvc+osbmsJ2mmedn+E8Ow7OxeHDyKjJ4YpelVs/L+DB1dLUUU5grIJIJR6kjcHt6x1jYsTTRTzrnW+WS0Yyh4DKAae5D0ifo1bPtS5tbI3NND05evk3v8gVqZuQqKm11fQteF4n4m5a+qt3/B0pcr13Z3CQKCQUgWJj5n6kLC93JvDt5LLTj23S5a1r9PieJ2RgtWy2o7S1pDqoh54MH4R2810GJwmFfpW7v5GhblOW0dkWoGFcGoKgBACAEAIAQAgDAQEWvoKS4QmGtpop4/ZkaDjs5FNEzxOuFi0ktTJXH6OqGYudb6malcfUd94we/b4rw4LsV1nC6pbwehnK3QC+QFxiFNUMG4xy6p7w4DzK88jNKXC7l0aZnq6zXOi/tVIWAcddh8nLw0zC8S6PVfQ22jtFFa7ayEkenk6cxA9Y8OwblzGdbK+56dF0Oz4dixxaFF9Xuy6iill/dRud3gLFDCvn6sfmjcldCPVkuK1Vbz0gyNv5nZPuHzW7Xwa+XrNIwyy4LoTIbPENs73yHkOiPD5qxp4RRDeesvoa88ub6bFjFEyJmpGxrGjcGjAVpCEYLlitEazbe7Z7XogEAIAQAgP/Z">
            <a:extLst>
              <a:ext uri="{FF2B5EF4-FFF2-40B4-BE49-F238E27FC236}">
                <a16:creationId xmlns:a16="http://schemas.microsoft.com/office/drawing/2014/main" id="{E7DFE7AA-298F-C042-AA43-BB61D3A13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5943" y="2418256"/>
            <a:ext cx="471226" cy="47122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ata:image/jpeg;base64,/9j/4AAQSkZJRgABAQAAAQABAAD/2wCEAAkGBwgHBgkIBwgKCgkLDRYPDQwMDRsUFRAWIB0iIiAdHx8kKDQsJCYxJx8fLT0tMTU3Ojo6Iys/RD84QzQ5OjcBCgoKDQwNGg8PGjclHyU3Nzc3Nzc3Nzc3Nzc3Nzc3Nzc3Nzc3Nzc3Nzc3Nzc3Nzc3Nzc3Nzc3Nzc3Nzc3Nzc3N//AABEIAHEAcQMBEQACEQEDEQH/xAAbAAACAgMBAAAAAAAAAAAAAAAABAUGAQIDB//EADoQAAEDAgIHBgQEBQUAAAAAAAEAAgMEEQUhBhIxQVFhcRMiMoGRsQdCodEUM2LBIyRSkvBDU3Ki0v/EABsBAAEFAQEAAAAAAAAAAAAAAAACAwQFBgEH/8QANBEAAgEDAQUFCAIBBQAAAAAAAAECAwQRMQUSIUFRBhNxgcEiMmGRobHR4RTwQiQ0Q1Lx/9oADAMBAAIRAxEAPwD3FAAgAQAIAEACABAAgBCoqiSWRHLeVmtobVbbpUHhdfx+SRTpc5HShmu3s3HvDZzClbGvO8h3MnxWnh+hNaGHlDauxkEACABAAgAQAIAEACABAAgAQAliFRqNETTZzhn0VJti8dOHcwfF6+H7JFCnvPLEGnJZYksy15Y4OabEbE5SqypTU4aoHFNYZLU8zZ49ZuR3jgttZ3cLqnvx15roQZwcHhnVShAIAEACABAAgCvYxj4ie6CiIL25Pk2hvIcSqDaW1+7bp0Neb6eBaWtg5LfqadCwq/KsXkrIY52QF4MrzkwZnz4JidzTjUVPPtPkOKlNxc8cEMJ8bME2GaG8AV2ao7Wd7ydpy6LB3VZ160qj5/bkWsKe7FI2Y/JRzkkbkoOYNoZnQSBzfMcQpNpdTtqm/HzXU5OCmsMmIpmyxh7TkfotrQuIVqaqRfAr5RcXhnRPCQQAIAEAVvSvGTSsFFTOtPI273A+Bv3KqNqXjpx7qGr+i/Za7Ns+9fez0X1ZUo3ZWWUlHgX8kWbE9IyKSKOhuZnxgySW8GWwc1p6m1IulFU3xa4/D9lJb7NzUcquifBdf0JaOT62Lw65Jc7WzO0mxUSx/wB1F+P2JN/TxQePh9y6VE8VNEZZ5GRxt2ve4ADzK08YuTwllmeSbeEV3EtM8EiikjiqzLIWkDso3EX62sn6mzbupSkoRw8PGXgl0rOq5JtcCvw6SYa4gOlcz/kwrK1Oyu1KayoJ+DXrgtHBkxR1cNQzXglZI072OuqOvbVreW5Wg4v4rA1KI1rpkbwZvdBw70dR2ElnfluycP3Vls68/j1MS916/n+8hqrT31w1HqefspzTvNx8h5K4tbnuLh2s3w/xf2XovkRpw3o76HldEcEAcauoZSU0tRLkyJhe7oEic1CLk+QunTlUmoR1Z5ZPVyVlVLUzG8kri48uXlsWRrSlUk5y1ZtadGNKChHRGWOUWUQaGY5LKPKI1KI5TTuimjlYRrsddpIS6VadGanB8URqlNTi4vRlf0nkxKqrTNXzumhJ/hWyYzlbcfdeqdn9o215QxTW7Ne8ufiuq+xFhSjRWIoiA1aAeUkYIQd4Gad9XTSdvRGVr2/NGCfVRLujbV4d1cJNPk/T9CJY0Zc9HNIWYoDBPZlYwd5o2OHEfZeabc2DPZ0u8p8aT0fT4P0frqzKngnmvWfSG3E2vdKOYOva6zWXPeYNW/Lcn6tTfhB81w8tV6jShhv4k3Ry9tA1+/Yeq11jcfyKEZvXn4ldUhuSaO6liCtafVRgwURN2zyhp6DvH2Cg7QliljqW+xqW/c7z/wAV+jz9jlQSialokKamdI0OLg1p2WzUKpUSeCLUqKLxgdZRNt43egUdzyR3WfQ2NLKzwWePQrjE97F6gW6zSyWO7Tta5u1KpVJ0pqpTbUlo1qclusjanR/tiXUN2n+hwNvXctts3tjKOIXscr/stfNfj5EacVHimQD26ri07QbZFb+LUkmuYhVDpR4hVYbOJqSUsPzN+V3UKHf7Otr6l3deOej5rwZ14ksMu1DLQY9TxVvYME8bvEMnxu4X4e4Xl9/SvNkVpWrm3CS8pLw0yvmn5MZw48B512O5KnjxHFxBsiXg44naN178guSQiSwS2DyfmR9CP89Fe7Dqe/T8H/foQLqOjJNaEiFE+JMx7bD4r5BsjiP7QP3VbtD/ABXiaXs/D2akvD1Kg1yqpRL9odo6swZHvNO7godagp8VqRqtHf8AElqarilcGtcdbgQoM6U4akGpSlHixmWoipojLPI2Ng2lxS7e2rXNRU6MXKT5Iizaissjn6U0jTaGOWXn4R9c1qrfsZeVFmrOMPq/RfUhTuYckKYjpHNVwGGBnYMcLPdrXcRw5LQbL7J0LOr3taW+1pwwl8cZfEZdfOhBFa1iozOMpySGPRkSWh1a6nxn8PfuVDC0j9QzB91k+1tpGtY97jjBp+T4P0fkPaovUh1mEeYXmcHhnUsMXbKpm6O7o3TO7jnHfsTFX3khiouOCRwZ96q3Fh/ZWuyOFz4p+hDu4+wTllqCvPPfiaSzEMNO58Mg8wW/+lEvIZipdDT9nuNOovivUqTHqqlE0DR1a5MSiNtDuHSBtXHffkotxDNNka4jmmyu47iU1XiszJSQyB5jYzcLZX6lejdn7KjaWUJQ1mk2+ufRcjK3NRuTXQ5wyZbVfKRAkxhsiUpCFIDILJW8SITF5XhcbJcGdMAcTpBRW/3CT/aVR9oGlsytnp6ol0+J6MZRbavJIxbJG4KRvLn6rdpKsmt2OWPyWFkkw4RwkcAoCzOeSE1mQ7gDtet6MJ9ldbLj/qfJ+hGvlil5lkWjyVJSPitTE4TR1zW3/DVGq88GPFj9Q1Eob8XHqX/Z+ru15U+q+q/WSgNffYqaUTWtHVrk1KIho7MeQQWmxGYKZlDI3KOVgidJIP5oV8Y/hz2D7fK8DMee31Wt7OXm9b/xZP2oafGPL5aGR2lbSo1c8mR0U1lpclRJMZZPzSt4QkBnySlIfgcJZua7vE2mTGiFOXVb6147sYLGc3Hb6D3WR7V3aVGNrF8ZcX4LT5v7FnbU972i2mc2yzWHhT6kzcO9I3sxd2bzt5LlepvvC0Gqj3tNDvNLaMDiUmjDMsjcYcSa0UYXyTy7mtDQeuZ9gr7ZlP2pT8iu2k8KMSx2KuMFSR+kGHNxbBqugdYdvEWtJ3O2tPkQClJ4eSRaXDt68aq5P6c/oeG0z3xudTTtLZYiWuadoIyI8lEuqOHvLRnoyakk1oxtrlBcTjR0a9NSiIaNyWyRuikaHRvFnNO9cpynRqKrTeJL+/8ApGuLaFeG5NcCCrMOkgJdEDJFxG0dQtlY7Xo3CUansy+j8GZS62ZWoPKW9HqvUTDyN6tytwg1zxXeIuGMjlHh01S4GQGOL+ojM9Aqq+2xQtotR9qXRer/AKy3tLGrV4tYRaqQNiiZFC3VY0WCwdxVnWqOrVeZMvVSjTjuofheG9eKiSWRqSyMslTe6MuJykqNeTI5NyUyjS3Y+J2MMIv2j1KaXC4g8Wkk77vPZ9LK/tKXd0kubMze1e8rNrRcCTUkiAgDyf4n4A+ixBuNUjbQVBAm1R4JOPQ+/VOLEo7rNdsK+7yn/Hm+MdPD9fbwKrTziVvB42hV1Wi4P4GhGGuUdxOYNw9NuIlo3D024icGHMjkzkjY7qAUuFWtTWITa8GxidvSm8yin5GzI4meCNjejbLlStWqLE5t+LZyFvTh7sUvJHUOCj7o7g3bLbek7ghxGI5uaQ4DUoGZazUGo094/RO0bfee89BHd5JfRLDnYnXhz2/y8NnSE7HHc3z9lY0qG9LL0RX7SuFb0sL3np+T0tWRkwQAIAXrqOCvpJaWqjEkErS17TvCBdOpOlNTg8NHiGlejdVo1XWu6SkkcewqOP6T+r329HcKa4m72ftCF7TyuElqvXwI6GrBsJMjx3KHUt2tCwyNtdlfcoridNg5N7pzBsHJLicwbB6TuhgzrpO6JwZ17Z3RuhgXkxAM7sRBPHcFJpWblxkc3MjuA0FXjVc2mpBdx70kh8MbeJ+29TO5wRbyvTtaW/PyXX4HseEYbBhVDHS0w7rRcuO17t5KdSSWEYa4uJ3FR1J8x1dGAQAIAEALYhQ02I0r6WthZNA8Wcxw2/Y811PA5SqzozU6bw0eU6UfD+tw5z6jCA+spNvZjOWMdPmHTPlvTiknqa6w23SrYhX9mXXk/wAeZTGvkiJDXFpG1vNclST1LvHQ7NrXjxtB5g2UeVt0DJ1Fcze130TTtpHcmfx0e5rz6Ln8WQZNHV7vljA5kpcbPqwOEk8kn5jsuG5SYW8YaI7gsujOheJY0WTTNdR0Rz7aRveeP0t39dnVONqJVX216FrmMfal0Xqz1vBcHo8FoxS0EQYza5xzc88XHeU03kxtzdVbqp3lV5f28CQXCOCABAAgAQAIAEAQuM6LYRjRLq6jYZj/AK0fcf6jb53SlJrQm220Lm24U5cOmq/vgU+v+Fjbk4fijgLZMqI7/wDZtvZL7zqi6pdo3/y0/k/R/kh5PhpjzD3ZKGTm2Vw92ru/Emx7QWb1Ul5L8mGfDXH3GznUTObpj+zUb8Tr2/Zrk/l+yUofhZM7VNfijGj5mQREnycfsjveiIlXtHHSlT+b9F+S24NoXgmEObJDSiaduyaoOu7qNw8gkObZT3O1ru4WJSwui4fssSQVoIAEACABAAgAQAIAEACAMFAAuHA3IOgF0DKABAAgAQAIAEAf/9k=">
            <a:extLst>
              <a:ext uri="{FF2B5EF4-FFF2-40B4-BE49-F238E27FC236}">
                <a16:creationId xmlns:a16="http://schemas.microsoft.com/office/drawing/2014/main" id="{F40BAAEA-8410-BA4D-A5EA-1C7CB964C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2813" y="2352107"/>
            <a:ext cx="471226" cy="55023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ata:image/jpeg;base64,/9j/4AAQSkZJRgABAQAAAQABAAD/2wCEAAkGBwgHBgkIBwgKCgkLDRYPDQwMDRsUFRAWIB0iIiAdHx8kKDQsJCYxJx8fLT0tMTU3Ojo6Iys/RD84QzQ5OjcBCgoKDQwNGg8PGjclHyU3Nzc3Nzc3Nzc3Nzc3Nzc3Nzc3Nzc3Nzc3Nzc3Nzc3Nzc3Nzc3Nzc3Nzc3Nzc3Nzc3N//AABEIALoAugMBEQACEQEDEQH/xAAbAAABBQEBAAAAAAAAAAAAAAAAAQMEBQYCB//EAD8QAAEDAwIEAwQHBwQBBQAAAAECAwQABRESIQYxQVETImEycYGRFBVCUqGx0QcjJDNicsEWQ/Dx4SVjc4KT/8QAGwEBAAIDAQEAAAAAAAAAAAAAAAMEAQIFBgf/xAA6EQACAgIABAMFBwMEAQUBAAAAAQIDBBEFEiExE0FRIjJhcaEUgZGxwdHwBiNSJDNC4RU0RGKC8SX/2gAMAwEAAhEDEQA/APcaAKAKAKAKAKAKAQmgEzQBQDK5UZHtyGU/3LArZQm+yNXOK7sZN0t4ODNi/wD6it/At/xZr41f+SHETYavZksH3OCtXXNd4syrIPsx8KBAIIweWK0Nw1UAoVQHVAFAFAFAFAFAFAFAFAFAFAFAFAclQG1AclVAUN34rtVrUpCn/GfTsWmfMQfU8hV2jh99/VLS9WVLs6mp6b2/Qys3jm6SQsW2MhlCRlS9PiFI7noK6tfCqK9eLLf0ObPiN0t+HHX1KlD16vTMt5U95aY6AtxJcKcj0A2q268bHlGKguv3/mVlO/IUm5Pp19PyI0C1C4W64TPEAVESlWgjJUCe9SW5CqshDXvEdVKtrnNv3RYVqblWqfNKilUbTpSEjBzWbclwuhXrpIxXRGdM7H3QkS0pftM64awgRVJSE6d1E0nkuF0KtdxClSpnb6DkJF0Ztz1xiS3mmWFpQdLygSTywORrWzwJWqmcdt/A2h4sa3bGTSXxLK38Z3yMjW+BLYCsFS0Yx6ahVa7hmLJ6j7LLFXEMiK2/aRp7TxzbZZCJgVDc7r3R8+nxrmX8Jur6w9pHQq4lVLpLoahDqFpSttaVJVulSTkGuW009PudBPa2hxK87UMnVAFAFAFAFAFAFAFAFAFAcKVjlQFddbtEtUfxproR0SnmVH0HWpqKLL5csERXXQpjzTZgJ/EV24jliBbx9HacJCWwrCiPVVd+rBx8OHiWddHEnl3ZMuSvomVvD0KM7evoNzbx4mpoZJBQvofnVrLtnGjxan20/uIMaEHd4Vi79PvJ3DxTar5Kt89QbaeSph1SzsOxqDM3fRG2vutNG+LNU3yrs6J9Drg0JTd34WrUiQytrPRWOVa8RblTGz0aZjhzSvlX6pr8CBb5zltbnR/DCvHbLRycad+dWLalc4T32eyrXkOhThrv0JtnGOGbz/8ASoMh/wCqq+8nxn/pLiAzcFNWh62paGHXAtThPbpirDoUrlbvsitHJ5aXV6ljMSYvBkJkc5T6nT6pHKq9T582T/xRcsfJgwX+T2MzJDLHCsOCw4lbkhwvP4Ps45A1vXCU8uVkl0XRGs7YQxYwT6vqxq7W6Pb7LB1p/j5Ki6ok+w30GK2x753Xz0/YXT7zN1UKaIc3vP8AIIM288ONR5CFaY8gakMuKylQ93SllWNluUX3Xdma7L8VJ+T8je8PcTw7ygIB8GUBlTSjz9U9xXAysGzHe+8fX9ztY2ZC/p2ZfJXj1qkWx0HNAFAFAFAFAFAFAFANOL6CgKDiTiJixx8nDkpf8trP4nsKu4eFPJl6Jd2VMvLjRH1b8jzS5SpsyYiZc0LcDmFJCwQlSM8k+lemorrrg66nrX5nAtnZZJWWL/8AC0vEFEJcW72UqEN0gpOd2lj7Jqtj3OxSoyPeX1XqS5EVXy30+6/oyPerg1PuDc6M0pl4pSXQeRWOZFSY1EqqnVN7X6FbKyI2WKyK0/P5lhxK0mcxDvLI2kN+G+kdHE/8x8BVbCk6pSol5Pa+RNnpWwhkR7S6P5oq7XJ+gz2JWCQ0sE45kdas31+LU4epQx7/AAbYz9BJziJM6RIaQpKHXFLSk8wCc1mpOEIxfdGltinZKcezHY01ce3yoYSnTIxlR6Y7VpOpTsjP0Nq8qUKpVpe8Q1JOCBU2+pBvposbtPbmx4TLKC23FYDeDvk9TVfHodTlKT6yZcycuNyhGK0oobsNu+sLqwyrAaz4jx5AJG5/T41vl3uqpy8+yM4VPjXRj2Xd/Jdzq73Bm43xUl1KlxAsJShPPwx2rGPTKrH5F736smvyY25HO/d7fcPPF/iq/JSylTccDAB5NNjrWkeXAx25dZfmyfnlm36j2/JEC6IjfXAbsSHAlohLZSSVKUOZFT0ufgbyH3/mjS1Rd39hdu37mx4V4qVJcFvuvkljZDh2CyOh7GuNn8O8NeLV7v5HVw85zfh2+8bFteD3Fcg6Y8DkUAtAFAFAFAFANvL0J99AUfEN6Zs0BT7nmeVsy398/oKtYmLLJs5V28ytk5MaIcz7nnLEKdxEuZM+kNuy0YUWCfOsf0+gr0krqsTkr1qL8/3ODGu3J5p76ryJES6MuWl213ltavBGYziU+dpX3T6VpZRONquoffv8fiZWRB1Om5dux1w3cG2fEt9x80CUNKs8m1dFela5tLlq2v3o/VGmJkRjuq33X9GQJkZMWW8whxLqUK0hxByFAcjViuzngpNa2UL4+HY473oRKl+F4WtXh51ac7Z71h63zeZBzy1y76CgYps02LWDGwoYChkQjfNZGxULcaJLa1JKgUkpOMjtRpS7okjZKL3F9xlScZqRM2Ui9mvs2ezJgwXUuS5aQqS82dwk/ZBrn1wlkX+LYtRj2X6nWnZHHoVVb9qXVv8AQiWe5RbTCeeYbU5dHPI2pSfK0jHMetb5kJTad0uWpd/ib4Mn7tEXK19vgRE2mS7bX7s++lttKspW4cKeV/T+taY3EY32KuuPs9l+/wAi7m8MeJXu2W5936L4fP8Any2XBfEn1ij6DOX/ABbYyhR/3B+tUOI4PgvxK/df0JcDM8VeHP3l9TYMudDXKOkP0AUAUAUAhIAJ7UBAkyENtredIDaAVKJ6AVmMXKSiu7MSkormfkeT3S7IvN6EiYXRDCtKUp5pb/U163HxnRTyw979TzN96vu5p+7+hLm2tdp8K7WeWHomseG6DhSCfsqFR1ZCv3RfHUvNeT+RvbS6NXVS3H180TVpi8TsKeb8OLdmk5cQThD47+hqFc+DLlfWt/ijaXJmx2vZsX1M8kb4Ixiuhvps4rfl6DiRWjZG2ditTTYUMC1gwFAFAJWTIUByoVlM2TG1IG/KqOZxSnFWn1l6HouDf0/lcRakvZr/AMn+i8/yIqpTAXh0qDCd1hPNz+ke/vXnOfI4jbqb6enkj3VkcLgeK1Uvafn5st4yLlxRKDZLbDLKMpTqw2wnl8a9RWqeH1du/wCLPBznbxC7bf8A1+4xcvoVtuLP1PJcdWxgreIwCsfd9Ks0+JdU/HjpPy+HxIbfDpsXgvevM9K4fuyLtbWpSdnPZcRnkoc68xl4zx7XBnoMa9X1qaL1petOarFg7oAoAoCNKc0pAB50Bhv2hXQsxWrc0rzPed3B5J6D4muzwjH5pu1+Xb5nJ4nfyxVa8+/yM9aHrI9EEO6sKYc1ZROb3IPZQ7V1MiOTGfiVPa/x/Y59MseUeS1a/wDl+51cuH5tua8RpwSoJOpLrBJSfUjoaxRmVXPTWpejNMjEtqW+8fp+BWIGORIqy+pzmx5I7Vo2RNjlakTYtYMBWNmNi4rA2FDGwxQIDWdmdiVpOcIRcpvSRNRTZfYq6otyfkjgqwMgj3153N4zKXsUdF6/sfR+C/0dCvV2f1f+Pkvn6lZOmeVSUHCRzPU1xa65WT0urZ67JyasemUn0jFfxIZgRlOESHsj7qT0Fe1wMSNFekfJ+K8SnmXuf4fBF5bbZPuLqm4Da8EYUrVpQB6mrt19VSTsZTx6LbXqtfMsH2bHY2ltPFNznKGCE7NNH/JqtGeVktSXsR+rLso4+OnF+3L6Ib4IupgXYMOH9xJwhXor7J/53rHE8bxaufzQ4ff4VvL5M9Rjrw5gnntXmD0RMoAoAoCtfcytaugot76GHrXU8kud0XJvjlySEq0O5b1p1J0g4Ga9fj0RhQqu20eYvuc73b6Ey43G1XOG46bcuLcBghTCv3S/eP8AnvrSmjIpmoqe4fHub23U2wcnDUvh2I9qus22EiI8QgjCm1+ZJ+FS341V3vrqVa8m2npB9BgHUoqPMnNbdlopSk2OgbVqyFsWtTUWsbMC1qaC0MBQbDFAcqIA51Ry+IVYq69X6fud7g/9P5fFJbiuWH+T/T1G1K2yTgV5XKzbsqW5Pp6eR9Z4XwXE4ZXy0rr5yfdlbLleKdKD5BzNV0i7ZZzdER4scync4/dJPzNem4ZhciVk+58z/qXjXj2eBU/Zj9WW5TjboK9AjySfmSl3icICILb/AIcdPRsaSr3nrWixavE8Vrb+JeWXd4SqT0vgcWh21sF126R3pCkgeE0g4ST11GtsiGRNKNT16kuPOmO5WLm9PQYu9yXcZSX0RmYqWQAhDI2T1GT1NZox1VHlcm999mbrvFkpJJa9D06xzxcLXGlg5UpPm945/jXlMmrwrpQ+J6THs8SqMjQNq1oCu9QEx1QDb69DSj6UBmOKJhhWGW6g4UUaEe9W3+c1bwa/EyIr7yrm2eHjyaPPLNdplnS4uO22pl3AWHm8oUB616W/GryGlJ9V6PqcCi+dCbitp+q6FqLhw9ccfT7c5BdV/vRVZT8v/Bqv4OZT/tz5l6Mm8bEt/wByHK/VFdcY0WNISmDL+lMkA69OCPQ1ZpssnH+5HTKORXCEtVy2hpFbMpSHByrRkTOqwasUVqYFrBqFamrF261rKaityZvVVZdNV1rbfkNqcwcDHvrz+ZxhyXJR+J9H4J/Rajq7P6vyj5f/AGf6IbUQAVKOK4Dbk9t9T6FGMYRUYrSRWy5XinSjZsfjW8Vor2Wcz0iO0yt9wNo6+0ewrr8Nw3dLnl2R5D+pOMLFr8Ct+1Lv8EXbTaWWw2kYCa9XGKS0j5k5OT2xFVIjaJy22l15tDjgaQo4Lh3CfU1s5OMW0tlipKUkpPSLhQ4Ztw8xkXR8Hp5G/wDr51S/1t3pBfU6qWJS/Ob+n8/Ei3DiCROiuQIcFiPFV7TTDeVY9TUteFCuSssk3L1bNbMuVsfDhFJfAu/2cyiqJLiKO7awtI7BWx/EfjXM4xXqcbPXp+Bf4TZuMoG+gqy2U9jXG1o6xJoCLPVhnHc0Bhv2gvabUyznZb2fkK63CI7ucvRHM4q9VKPqygtt9vNtioYSyHIqfZQ/GyMHsdq6luJjXSct6l8Gc2rJyKopJbXxRWzJP0mW48pptgrOfDbGlI+FXq4ckFHe9FW2fNLetAisMrMdRUbIJDlRkbOqGotas1YorU1BepKNeg6NWnVjbPPFUszNrxo7l3OxwbgeRxW3lr6RXdjRJJ5nHavK5Wbbkv2ui9D65wjgWHwuGqluXnJ93/0clQSkknYVT7nZevMrJUovHSjIR+dSKOirZY5dF2I4SpSgEe0dhVvFx5ZFiiu3mcfivEa8DGdj7+S+P/RcQoyY7eOazuo17KmmNUVGJ8gysqzJtdk3tsfNTIgRwqtkSIaVUiJojCiM9z271KkTLRdp4muojhmBGYjpSnGWI2T265/Kue8Cjm5ptv5s6P2y/l5YLXyR3wK6pq+utrBCnGyFAjByN96h4tFSoTXZMk4ZJq5p+aPTLecLUPSvNnfJ9AQbkcJT76A8+/aKrywUdyqu5wbvN/I4/Fu0NfEgxb9xMwwkIEhbSQAnXE1DHvxVyWHhSl17/MqxysyMdLevkzocXTl5TJh253I3Ko+D+dZ/8bUusJSX3/8ARh8Qt7Sin93/AGU2rUonAGTnA5Cr2tLRy5dXsdRUbIJDgrQiZ1WDViitWakq3w3bhKRHY9pR59EjuagutjVDnZNjY08i1Vw+89AFlh/VQtym9TOOf2tX3s9815u5u6Tc/M+gYS+xKPg9NfU89vVtds8lTb5JbO6Heih+tcqytwlo9xhZsMmvmXR+aM7Kkl84TsgcvWsKOjayxy+RHqSMXOSjEr3Wwqg5zeklv8C1t8Xw0+IvdZ5elevwcRY9evPzPkPGuKz4jkOf/Fdl/PMmVfRxxDWxlDa62RJEZVUiJ0WkPiJ23xEMMQICijbxHGion37iqtmBG2fNKb+Sel+R0acyVcFGMV+BIHE3ETzeqMzhs9WIWR8DvUUsDDi9SfX4yJ1m5cluK/BEbhx+Q5xW05M1eO4VeJrTg5x1FYzoQjiSjDshhSnLKTn3PTYB/fj+3FeZPQlpQFfcz5Ue+gPP/wBoZIMJQHLXXc4N/wA/uONxb/j95EiXLi51hAYXMW3pwkhkb/HFWpU8Pi9y1v5leNuc1qO9fJDDfC18cytUFYzuStSR/mp3xHFj05yL7BkPb5SrwUqKVbEHBq33W0UJJp6Hk1GyvIdSdqjZEzoVg1FSkqISkEknAA6mtX06s1029I9E4btAtcUlwAyXQCsjoO1edy8h3T6dke04bg/Za+vvPv8AsWjrqGWy46dKU9TVQ6Rk7+4m8tFh0YZ+wM7g961cVJaZJVdKmfPDozzq4QnoEgsujOPZV0UKpTi4HqcbIhkR5ojtuja1BxY2HKvQcLwuReLNdWfP/wCqONePJ4lL9ld/i/2RZ7DlXcPGBWxkQ0NkNrNSJEkRhdSJE6J7HD11lxUSo0RbjSxlKkqH61BLOx4ScJS0y/Xh3TipxjtEpl3iu2RxHYRLaZRnADQUE/hVeceH3ScnpsnjLNqjyx2hjh9+TK4raemKWqQoqLhWMHl1FYzYQhhuMOww5SllJz7npkI/xANeYPRFvQFfc/YSexoDC8fNardHd3OhzB+Irr8Ilq1r4HL4rHdSfxKeBJ4ruDKEwXbgtoDSlSPInH92wPzrpWRwKm3PS/M59c8yxahvX88yFPduTEhcedIkeMg4UFOk1apjTKKlWlr5ENsroy1NvfzIyTU7RVkOpNRtEMkPJNRtELR3kYrQjZruDrRn/wBRko5H9ykjf+79K4/EMrr4UfvPQ8Gwf/cWL5GtfebYbU44oACuQejMzPnOTF5VkNA4Sn/NAQlrQgFa1BIA3UTgAU79EG+X2tmfu0tm5IDTaAptJyHVD8q6ePw/malYjhZfHHSnDGfV9GyOkBKQlOye1dpI8t36i1nRkSsmTlRrKRskNKNSJE0UNLNSImSBqVJY/kSHm+2hwikq4S95bLEZzj2ei8cVxjCaS7ruJbIyFJV4o78t653/APPtbj7O/wAC43nVrm29fiN8ILemcQuSZK1OOhtSlrUACTyqPiSjXjqETfh7lZkOcn1PRreMvfCvOLsd8uKAhXJOWj6b0Bk+KmDJsMpIGVoSHE/A5P4Zq5gWeHkxb8ynnV8+PJenUxtodv05gQrW7KWyj7DatIQPU16G5YtUue1LZw6Xk2R5K29Fh/phqIdd9uzMZR3LaD4jhqJZ8p9KK2/j2RP9ijDrdPX5lZc/q5MgC1qeUyAApT3MnuKt0O1w/u638CpeqebVXYjpNStFRodSajZFJF3wzalXWYNe0dvd0/kmqGbkKiHxZb4fhSybOvurv+x6I66zDY1L0obbGAB+Febbbe2ewSUVpGanzXJjupXlQn2EVgyVFxubEEAOEuPKHkaRzP6VNTTO19EVsjKrx47myjffkTlBcogI+yyk+UfrXcx8ONS69zyuZxKzIbS6IWrhzQrIEoZEJrJskNqNbpEiQ0o1ukSxRy0WvGbMjV4Orz6OeOuK2kpcr5O5PWo7XP2L02O03Hez3ZKFn/YljSfga5zzMin/AH6+nqjo/ZabP9qen6Mjy43EvD6Dqdktx8Y1tuakY/xW1c8PKfRJv4rqazhl4y7vXzJ/ADJ0TZaualhsE9ep/MVQ4xNbhBfMt8Kh7838jeWtOVKVXFOwW1AMyU6myKAzzqQQtChkEEGsptPa7mGk1p9jzUouNvuL9sguyEKccCA20sp8QdB8q9ZGVN1Stml955iUbqrXVBv7iXcOHlWyC49cZrDUs40RUnUs984/6rFWarrFGuLcfN9kjNuH4UOackn6dytiRn5bqWorLjq+iW05q5OyFa3N6RXjCU3qK2JulRCgQQcEHoaz0a2iOS0TbbFeny2o0cZcWfkOpqG6yNUXOXZGK6JXTUIrqenxGItitaWQfIkc+rijzNeSvulfNzketx8eOPWoRKK4TlyFeK8oJbSPKCdgKiSb6Im2ktsy0+/qfUpi1gHop8jYf29/fXQx8GU+szkZnE41LVfchMx0tkrUSt1W6lqOSfjXarqjWtI8zdbK2XNIeqQh0FBoTNZM6EJrOjZI4Ua2SN0hsmt0iRIaUa3SJYo6diyGmG5DjDqGXfYdKfKr41qrYSk4JpteRO65xjtrSfmSbPamrsXWTNYjyAB4SHuTnfeoMjJlRqXLteevIkoojduPMk/I4uTV2s4ctsxx5tpwAhoOFSFjpj0zWtUqL/7sUtr8Rar6f7c29P8AA3HD8T6BaY7Ksa9Opf8AcdzXmsy7xrnI9FiVeFSomptjeGwT1qsWCfQHKhkGgKG4N+G8VdOtAYnjSCpC2rkxlKk4SspOD/SfzrtcKv2nRL+epx+J0vauj/PQr7VaI8mN9Z3m4IYiqVjAXqddP510LsicZeFTDb+iKVWPCUfFulpfVkiXxKGGFQ7AwIMfG7gH71Y9T0rWvB5n4mQ+Z+nkbWZiivDx1yr6lCCVEc1En3k10lpLRR6npPDVrbsFu+lzh/FvpGRjcDokf5ry3EMzx58sfdX82eiwcRUx5pe8/wCaKniHiJiMfFmOjWf5TCdyR7v81Tqona9RLVt8K11MfKmTbwvVJUWov2WUdff3ru4uDGC2+55/Lz5WdEPtJS0gJQAAK6Cil2ORLcntjmqmiPQuqmhoCqmho5KqaNuU5Kq20bKJwVVukbpDalVtokSGyqtiReha2niKVbm/o69EmGr2o7oyPgelUsjChc+ddJeqLVOXOpafWPoyXItVpvDK37JKTGkIBWuFIVjlz0k1XjkX0NRvW0/NfqiWdFF0eap6foyv4eiO3W6teOta2o/mVqJOwOyfnW2ddGih8vRyNcOp3XLm6qP80eisp1uBIHwry56Q0UdGlsCgHaAKAr7mxrbUUjegM9KYbksOMPpyhadKvSt4TlXJSj3RrOCnFxl2Z5y/bREuwhzXQyjVgvlOfJ96vV15PiU+JBbf6+h5aeP4dvhz7evwLK7TLaY7doscUuIDgzJWMrdUO3pUWPXcpeNfLT9PJE19lTj4NK+/zNFYLAxZWBcbyEmRzbYJ2R6n1/KudncRdr8Krt6+p0MLBVa8Szv+RnOI+M1yZCmbYA66cjxfsI93f31Bj4Dl75NdmKK9gzzEZS3VSJa1OvL3KlHJr0FONGtLocS66U3vZPCqsaKjR2FVjRryihVa6NeUXVTRjlAqpozynJVWdGeU5JrOjZROSqtjdROCroQRWTbyL2zptl1gi2SEoiTwSWJXRwn7Kq52Q76LPFh7UfNfsXqfBth4UvZl5MjxVq4euT0e8W8PIWnQ4hXb7yDW1n+rqU6p61/OppBvGtcbY7Id6jW9EtsWeQZLLw1BtSfM2r7p9a2ost5H4y019fiR3V1868J7T+hs+H7aLZb0oOPGX5nCO/b4V5zNyPHt35Lojv4eP4FWn3fVmmtbGo61CqhbLkbUAtAFAcrSFDBoDP3FgsuKWAdJ50Bm+IrSLpDy3gSG92yTjPoau4OW8eev+L7lPNxVfDp7y7Gf4aucSySJDk2IozEeVsq5o7gDuT1rs5dU8iK8J+yzj4tsKJPxV7S+g9dV3LiKFInzJBhQAMI/9w9h3qrCqvHmqq1zTff4FuVs8iLtsfLBdviV/CNhblyVuPjRCjjXJdPIAfZ953+VXsm1Y1fLX1k+xTxq3fPc/dXcYnORnZjzkJstxis+EgnkKu1c6glN7ZWscHNuC0hoHr0qQ06C6qGNC6qxocouqmjHKGqmhoTVWdGeUQnvt76GdHCjsaB9S9u1uiu2ePdrSkhlIDcpvOS2vv7jXOoyJxudF3fyLt1UHSrquy6Mi26zG42t+TCe1zGFZXFA3KPvJ7n9O9b3ZXhXKM1qL8/iR147tqcoP2l5fD4Cv38TbKqFdGPHkND+Gk5wtHcK71osXw7vEqek+6Myyuerw7Ftrsyx4TsqkEXCYg5xllKun9X6Vz+I5u90wfz/AGL/AA/Ea1bNfI18dsvOgDO3OuKdg0kZoNtgYoB6gCgCgCgGJTAeQQaAzUphUdw5HlzzoDO8RWNNxSX42EyUjfPJY9f1rpYOc6fYl7v5HPzcJXe3H3vzMtKlzpX0a3THChLBDbaF+UJyev613K41R3bX12cSyVs9VT6aLm/zWIsVmwWdYcaSQqQ6jcvuHp7qr4tcpTeTd0fkvRFnJsUIqirqvP4srLxanbTKaiuOIdfW2lSkoBGgn7J9atY+SrouS6L+dSvfQ6ZKG9ssuJW2bZboFoQlJkoT48heN8q5Jz8/wqDDlO6yd2+nZfuT5SjVXCnz7v8AYp7fGXOnMxGiNbqtIJ6VdttVdbm/JFWut2TUF5iTmTDmPxSoLUy4psqGwODjIrNdnPWp+vUxOHJNx9DtiHJfivymmyWGMeIrPLNYldGM1B92IwlKLmuyIpWAOeakNN6J11tztuREW44haJTKXUKTyGelQUZCuckunK9E11Lq5d9dof4WlMR7wyiY2lcd/LC9XTVtn54qLOhOdLcH1XX8DfEnGNqUuz6MZm2ww72u2OuhpIdCEuLG2knY/Ktq71OjxUa2UOF/hyZPhvPcLXx6DOAehufu30AeVaDyUKrWKOZSrIdJLr8n6E1bliXOE+sX3+RDnk8PX0rtMsKSkBbTiDnyn7JqSt/aaNXR+f7kdi+z3bqfy/Yn2OxuSn/rC5jmrWlvHtE75PYVQzM5Qj4VL35b/Yv4mE5y8W7p56Nc2hTiwhA9PdXDOyaC3RAy2M86AnigFoAoAoAoBDQESZES+g5G/uoDPSoy468EeTvQFNd7RHuicuJCHQMBwc/j3FXMbMsx307ehVycOu9dejMuiPM4cuLMp2O2+lo5Sd9Cu3urtq6rMqcIvTf4nElVZhzU5Leh/h99qdxIqfdH0JS3qkL1H2iOSR+HyrOUnVj+HUvgMZqzI8Sz5jtpaRxLxJIkTtX0cBTzuDjyjkKxdL7JjqEO/RG1MftWQ5T7dWdcEIQviBySBhmM046M9B0z86cQk1jqD7vSM4EU7nJdltlZGiSrmZ0pjGloKfcK1dCfxq1O6FPLCXn0K0a53c8o+XUsrGR/pW9q/wDjqtkf+qqLGO/9LboqUW+Qu2OXFISY7TgbVvvkjtVvx4K1VebKqqm63Z5LoXN2P0rg21SvtxnFR1Z7dPyqlR7GZZH16lu72sSuXp0Ic+3R/wDTcG6RAoKKlNSMqz587EVLC+X2idU+3dEdlMfs0bYfeP8AEclm6Wi33IOoEsAx5CM7qxyV/wA71HiRlTbOvXs90bZUo3VQs317Mhy5s6/ohxvoyVuxkeH4qc5WP6u1bKFWJzSb6PqaynblcsUttF5ZeHGYSg9Lw6/zCQPKk/5rlZfEp2Llr6L8zqYvDo1+1Z1f5GhaQt5YSjn3HSuWdIv7dAS0Mnc+tAWQGBigFoAoAoAoAoAoBDQDEmKh5BBG9AUE23LaOpvJSOlAVziQcodQCDzBGRWU2ntGGk+jKO4cMxJGVRiY6zvgDKflXSo4pbX0n1/M51/DK7OsOn5FR9X3m0JfTG1Fp9vw3C1hWpPu5iulHKxchx5u6fn5HPeNlY++Xs/Qj2u6LtEW4MGOrxJbQa1K8pQOu1T20q9we+3Ur1WuiM466taHLPdGINnusVQWX5TaUNEDYd8mmRTKy6El2T6m9F0a6Zx82LbLjGjWC6Q3VKDsjR4SQDvg771i6qUr4TXZGKrYRonB92JBujDPDdxtroX4r7iFtEDIGOeTSymUsiFi7IQujHHlW+7GmLsRYZFpLWsOupdSsH2COe1bSo/vq7etI1V/9h067s6hx7w/AXAYbc+iOOBakqASnUOuTUdt+NCfiSa5l95JVTk2R8OMfZLWDwogELnPFR6to5fOuffxZvpUvxL1PCkutjNDHjsRWw3HaS2nskVyrLZ2Pc3s6tdcK1qC0T4sJ19QyNKajNy/hQG2E8t6AmgAcqAWgCgCgCgCgCgCgCgCgOFoCuYFAV8u2NOgnG/pQFO/bHWiSglQ9aAhqQ4g4UkimgMuNNOfzW0K/uTW0Zyj7r195q4xl3X0IrtotzuSuI1k/wBP6VPHMyI9psgliUS7wQweH7XnP0Y+4LIFS/8Akcn/ACI//H43+I43ZbajcRG/jvWjzsh/82brBx12giU1GjtfyWG0+5IqCV1ku7b+8mjVCPupIkJC1eyjJ9KjJCSxAedIzlIoC2h2htHmXufWgLRplDY8qRQDtAFAFAFAFAFAFAFAFAFAFAFAFAcqQlXMUAw5DbXzSKAiuWppWfKKAiqsjZO2xoDn6jHf8aAVNjRnzb/GgJDVnaTzTQEpqC03ySKAkpaQkbCgO6AKAKAKAKAKAKAKAKAKAKAKAKAKAKAKA5NAL0oBaASgFoBDQAKAWgCgCgCgCgCgCgCgCgP/2Q==">
            <a:extLst>
              <a:ext uri="{FF2B5EF4-FFF2-40B4-BE49-F238E27FC236}">
                <a16:creationId xmlns:a16="http://schemas.microsoft.com/office/drawing/2014/main" id="{30F03981-5B9C-7C4C-B482-F921EEC5DE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9683" y="2370848"/>
            <a:ext cx="566041" cy="56604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ata:image/jpeg;base64,/9j/4AAQSkZJRgABAQAAAQABAAD/2wCEAAkGBwgHBgkIBwgKCgkLDRYPDQwMDRsUFRAWIB0iIiAdHx8kKDQsJCYxJx8fLT0tMTU3Ojo6Iys/RD84QzQ5OjcBCgoKDQwNGg8PGjclHyU3Nzc3Nzc3Nzc3Nzc3Nzc3Nzc3Nzc3Nzc3Nzc3Nzc3Nzc3Nzc3Nzc3Nzc3Nzc3Nzc3N//AABEIAEYAUAMBEQACEQEDEQH/xAAbAAEAAwEBAQEAAAAAAAAAAAAABAUGAwIHAf/EADwQAAEEAQEDBgkLBQAAAAAAAAEAAgMEEQUSITEGFZOxstETIkFRU2GRocEzNUJicXJzgYKD0hQjMjRS/8QAGgEBAAIDAQAAAAAAAAAAAAAAAAECAwQFBv/EACwRAAIBAwIEBAYDAAAAAAAAAAABAgMEERIxBRQhYRNBkbEyNFFxgfAjJDP/2gAMAwEAAhEDEQA/APuKAIAoYI8tgRWIontIEuQ1/k2hvx7M+xY5TUZJPzB3CyIAnAyjYONSwLUPhWtIYSdkn6Q8/wCapTnrWUDusgCAIAgCAIDMa3rDp5P6OiwyFrgdtoydoHPi461xbu9cpeHSWSrZQSTzSu2pZpHnzucSuRKpOT6yZXqe4Z7QzFBLN44LdhhJyPsV4VaqemLfUZZqdC1hlxorytbFOwbmjcHD1dy7lleKstEliRdPJdBdIkIAgCAICv120aulzyMOHkBrT5snC1L2q6VCUluQzE1rElWVsteTYeNwIXmadWVKWqL6lEcy7JJJyTvJVHLL3IOlexJWlbNA/YkbwKtTqypyUovqSfkdh8M7bDH/ANxrtsHPEqYVXCetPqFlH0SJ4kjY8cHAEL18ZaoqRkPasAgCApOU96epBC2u8sMjjlw44C5nEa86UEoPcrJsqYdUtv0iyHybTons2XuaHHBJ3b+PBaMLyrK3lqeWsEJ9CFznc9JH0LP4rV5ur29ENQ50uekZ0LO5Ocq9vRDUOdLnpGdCzuTnKvb0Q1A6pcx8pH0LO5Obq9vRDJN1XVLjJo4opnRtZEw+JuyS0HPv4LauruqpqMXjoiWzR6PZkt6bDPLjbcCDjy4JGfcuvaVHVoxm9yy2Jy2gEBm+WP8AhU+874LjcW+GJWRS1vmu996LrK5tL5ef49yq2Ia1iAgCAHghJM1b/c/aj7AW1d/6r7L2D3NVyb+Zq/6+0V3eH/LR/fMuti0W6SEBm+WPydU/Wd8FxuL/AAxKyKauDzXe821F1lc6kv69T8EeRCWqVCAIAeCEk3Vxi4PXFH2Atq7X8i+y9hI1PJvI0avn63aK7nD88tHPf3LrYtFvEhAcbNaG1GY7EYew+QrHUpQqrTNZQKvWdPZFo0sNKHADg8taMk79/rK0ru2StnCkiGuhj151prdGME44phvYBRhg/WMdI8MjaXvJwGtGSVaMJSeEiepujplWxBALcLXvjYG5/Jep5anOMfEjlovgmsY2NgYxoa1owAOACzqKSwiT0rAIAgCAzvLAAVq/4h6lyOKpKnHH1Ky2IvJDfbsfhjrWDhKTnLJESBruOd7QH/Q6gtO9SVxNIiRqtAA5orbvonrK79kl4EXgutixW2SEAQBAEAQFdrWm85VhG14ZIx200nh9hWpd23MQ05wyGsnHQ9IdpvhHyyNfJIAPF4ALFZWbt023lsJYIuq8n5Ld11iCZjfCY2g4HceG5YLvh/iVdae5DjkuqVdtSrHA05DG4yfKunSpqnBQXkWO6yAIAgP/2Q==">
            <a:extLst>
              <a:ext uri="{FF2B5EF4-FFF2-40B4-BE49-F238E27FC236}">
                <a16:creationId xmlns:a16="http://schemas.microsoft.com/office/drawing/2014/main" id="{34DB5E7E-EE2F-654E-B086-D3D7E847B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2944" y="3661651"/>
            <a:ext cx="668314" cy="5847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ata:image/png;base64,iVBORw0KGgoAAAANSUhEUgAAAMgAAABcCAMAAAAccQr5AAAAZlBMVEX///8HBwcAAADDw8PLy8v39/fv7+/l5eXq6uqwsLD7+/uzs7PU1NS2trbz8/Pc3NyZmZkvLy9UVFR/f389PT1eXl6GhoZycnJoaGifn5+pqamNjY28vLx5eXkaGhoSEhJJSUkoKCjuPu61AAAF80lEQVR4nO1b6dKqOhCUYccg+76I7/+SN+gnICQwSU4V1yr7lyUUTJNZm3C5/PDDDz/88H0wzzbgn8Cr88E+2wh16BlQkLPNUEVQAmiaBsHZhijChScPDW5nW6KG5EVDAzjbEjV0LxqUSHm2KUqoYCLinm2LCsjM42GdbYwCzPjNQ4P8bGNU4M887l9dDvuZyPVsW1RgzBESn22LEpqJR/TVxdAb/ojA8NU8Lqb2ak0g+/IO3oKRBXx3JRxhjSzi6mwz1OE1lR58pVeZxK+qK/G2B4wqT5ImvH5DVbTrFP4Qfxhs+zFM6PP/+ZzoJD28yx/98Sj+1sUjXTQdeB7SMolJ0bzZhJDAQjiqd7OCwL6ZW7/AIFwY+2dwFOqBHqarA89DjdhNbnU3LXYW7q+ong9vt2h0YRp2vLb2ZTBsWPwdSQVa+qdwkZZdkuddEd/pE7ryyqvp9tCXudu2fthl9D6VI8QjSFnmjhaz/x5bFsYd7IqRCkbhInWDN3HTNoo7pAbTDjuFqJ0u7Nl6CUK53+m5BnMB6fapRtBv/qMu2619yaJ/Jgzn1GFjNxFpjSzeeuwzyTYXgo08ccsgZmUG+v923mzhrqY3dVI8hm3M+ulqZqHzZcJJUyGkK+e04M52OCxaKR4F5tIDhNxj/to5C9XRjZmXjngkmCsXUO8crT6dk6iqTa4MD9R61AdyRffRVReg5ljmIJOxMPXQhuHg1pE2h4n5UNQxiQQPnCpfHmre+mJlDVW1KZEggnIsAs3hOcPMtQVfgQWFeA0B3NuFDI77w8Uy1CDeWC0RiBd1XHYhO5l3RgzvaFMlIlFEcBN8g1q3enIoH1p5Fs8riRPhNr6WMZc4nKBnTcurGuy5RIhwc68+lwKCjN3y3UWrpt9MnMjAvdiCSAi44b6aUnmn5lsSSWvb9TKIlDFOfDGmLsZWe/8SiRPhO/9M5HZHNWPUo+Yc6AKS/L8iMiCIOLvt4hJaOv0sWMMaFhKudUcEu4HeWxAvhsoc7tLlvZRIv9zHNhNx+Tl6hU5bnOlr7IESAfH0q/FL8Ewk5OfoFcKPwjkqFYWUmFlJEOmOieToolCvnJDElIqElinTorCUoBWRAk3E30QTKQBiYSoGX7riM+FlpJlIecca0DIGw6ABKAVjxRHPv7RJ4eT7mUimRISWl1CDRKw+Sky63MlqsSJo17pyErXZgCbUs0hMiNxOXiZGam67TwbEjLm8uQwRNhOZrNUAX6ZOdvq6DZz7v2OyrCNYBy/7nYoT4uSBJzyJ2v5kkm8NmIn46F2DabR3NBFQ4yVmxBeVx6bCz0QCtPx5MElGGrrOm5JExm0EXCIWdnC1DwJaF5iAY2km65ljJmJGSCH3eiSepPgJWCpvPYms42AxIXYP3Duz5GgkDvF7dGXU3yePbB3uCyI1TpI2H0dTIRHYPyIZ7tt4XhAJcL5NDk87CqIlTIl+i/LYvi9cELk89urDhOLQcRwRvUtqSRhLviRSY4Qtu0+PThEicpHp5dOtcy+J2D1CagyPA8BBachvyIxXjGBeEqH56DDcbxAd+l8gptsJ9ylMSf6DiHMsUyWIjFTvNJUM2IJvRIGZ/j+IUL856JMMiI8TQiwoCQs6F3va/SRCi/JuSnJ6hD5MxPZwXMZEKMKD3V2viASwV969CFPq4l5UHLIEign07GljRYQuc8wV87wMk1evQjnrhQAdJty3umsiF5e7Jk6Kqdit1P7vFskEEHLQG1fQmN2trq14mKxnc4WHlKodbnfKMbaeAX+1t0TGz0/KzaLYBayrQwX5+jSvgUhyK6i7sHnc9JaE19avnlvzMDxYRC5eTqm0iwdrtSVAty4xhN6k1Beh51Sg8FZRf0c8QJRPG37NIImm78UeO4WWRWR8/j1EcdMahBh+Ez+gZ8nUXpvR6TmrDJuC1PEdMpXdrE7+cqbU/Vxo572Tttmrs0HCLhy2n83bbQuf5y+BW0xnDZXyN49GVRusEPNI2yrsXrZI67otOepaPNvQjeCbP+b64YcffvjhC/Af/F1CahYSAB4AAAAASUVORK5CYII=">
            <a:extLst>
              <a:ext uri="{FF2B5EF4-FFF2-40B4-BE49-F238E27FC236}">
                <a16:creationId xmlns:a16="http://schemas.microsoft.com/office/drawing/2014/main" id="{E7E16122-35BF-1F48-872A-7CFF622EEC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3358" y="3723404"/>
            <a:ext cx="1062366" cy="538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F3C835F9-4EBC-894C-A593-A76ED1A3AC5E}"/>
              </a:ext>
            </a:extLst>
          </p:cNvPr>
          <p:cNvSpPr/>
          <p:nvPr/>
        </p:nvSpPr>
        <p:spPr>
          <a:xfrm>
            <a:off x="332657" y="6504728"/>
            <a:ext cx="11428194" cy="369332"/>
          </a:xfrm>
          <a:prstGeom prst="rect">
            <a:avLst/>
          </a:prstGeom>
        </p:spPr>
        <p:txBody>
          <a:bodyPr wrap="square">
            <a:spAutoFit/>
          </a:bodyPr>
          <a:lstStyle/>
          <a:p>
            <a:r>
              <a:rPr lang="es-MX" dirty="0"/>
              <a:t>El nivel de arquitectura corresponde a la forma en que las capas lógicas se encuentran distribuidas de forma física.</a:t>
            </a:r>
          </a:p>
        </p:txBody>
      </p:sp>
      <p:sp>
        <p:nvSpPr>
          <p:cNvPr id="76" name="CuadroTexto 75">
            <a:extLst>
              <a:ext uri="{FF2B5EF4-FFF2-40B4-BE49-F238E27FC236}">
                <a16:creationId xmlns:a16="http://schemas.microsoft.com/office/drawing/2014/main" id="{6594BB83-0C3E-2847-B841-8D8C68736918}"/>
              </a:ext>
            </a:extLst>
          </p:cNvPr>
          <p:cNvSpPr txBox="1"/>
          <p:nvPr/>
        </p:nvSpPr>
        <p:spPr>
          <a:xfrm>
            <a:off x="-97513" y="3377720"/>
            <a:ext cx="17042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black"/>
                </a:solidFill>
                <a:effectLst/>
                <a:uLnTx/>
                <a:uFillTx/>
                <a:latin typeface="Calibri" panose="020F0502020204030204"/>
                <a:ea typeface="+mn-ea"/>
                <a:cs typeface="+mn-cs"/>
              </a:rPr>
              <a:t>SERVIDOR DB</a:t>
            </a:r>
          </a:p>
        </p:txBody>
      </p:sp>
      <p:pic>
        <p:nvPicPr>
          <p:cNvPr id="19" name="Picture 22" descr="47-SAP-R3 – Gold Partner de SAP en México">
            <a:extLst>
              <a:ext uri="{FF2B5EF4-FFF2-40B4-BE49-F238E27FC236}">
                <a16:creationId xmlns:a16="http://schemas.microsoft.com/office/drawing/2014/main" id="{CA079AAA-955F-4C40-9AC3-B12936B346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9477" y="4970027"/>
            <a:ext cx="1116471" cy="72528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C638DEFF-C2ED-9B4D-AE99-F5F0811F5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446" y="890076"/>
            <a:ext cx="914378" cy="1187879"/>
          </a:xfrm>
          <a:prstGeom prst="rect">
            <a:avLst/>
          </a:prstGeom>
          <a:noFill/>
          <a:extLst>
            <a:ext uri="{909E8E84-426E-40DD-AFC4-6F175D3DCCD1}">
              <a14:hiddenFill xmlns:a14="http://schemas.microsoft.com/office/drawing/2010/main">
                <a:solidFill>
                  <a:srgbClr val="FFFFFF"/>
                </a:solidFill>
              </a14:hiddenFill>
            </a:ext>
          </a:extLst>
        </p:spPr>
      </p:pic>
      <p:sp>
        <p:nvSpPr>
          <p:cNvPr id="50" name="CuadroTexto 49">
            <a:extLst>
              <a:ext uri="{FF2B5EF4-FFF2-40B4-BE49-F238E27FC236}">
                <a16:creationId xmlns:a16="http://schemas.microsoft.com/office/drawing/2014/main" id="{E18E3348-4716-3E4D-B6A1-1113CAF3E912}"/>
              </a:ext>
            </a:extLst>
          </p:cNvPr>
          <p:cNvSpPr txBox="1"/>
          <p:nvPr/>
        </p:nvSpPr>
        <p:spPr>
          <a:xfrm>
            <a:off x="2088386" y="1851370"/>
            <a:ext cx="17042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black"/>
                </a:solidFill>
                <a:effectLst/>
                <a:uLnTx/>
                <a:uFillTx/>
                <a:latin typeface="Calibri" panose="020F0502020204030204"/>
                <a:ea typeface="+mn-ea"/>
                <a:cs typeface="+mn-cs"/>
              </a:rPr>
              <a:t>SERVIDOR API</a:t>
            </a:r>
          </a:p>
        </p:txBody>
      </p:sp>
      <p:sp>
        <p:nvSpPr>
          <p:cNvPr id="51" name="CuadroTexto 50">
            <a:extLst>
              <a:ext uri="{FF2B5EF4-FFF2-40B4-BE49-F238E27FC236}">
                <a16:creationId xmlns:a16="http://schemas.microsoft.com/office/drawing/2014/main" id="{CA9ABF48-63FB-2149-A4B8-C4B269785365}"/>
              </a:ext>
            </a:extLst>
          </p:cNvPr>
          <p:cNvSpPr txBox="1"/>
          <p:nvPr/>
        </p:nvSpPr>
        <p:spPr>
          <a:xfrm>
            <a:off x="4559227" y="747138"/>
            <a:ext cx="17042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black"/>
                </a:solidFill>
                <a:effectLst/>
                <a:uLnTx/>
                <a:uFillTx/>
                <a:latin typeface="Calibri" panose="020F0502020204030204"/>
                <a:ea typeface="+mn-ea"/>
                <a:cs typeface="+mn-cs"/>
              </a:rPr>
              <a:t>SERVIDOR APP</a:t>
            </a:r>
          </a:p>
        </p:txBody>
      </p:sp>
      <p:pic>
        <p:nvPicPr>
          <p:cNvPr id="61"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0BF5A488-E616-D84D-A296-4DB361D9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672" y="2124548"/>
            <a:ext cx="914378" cy="1124450"/>
          </a:xfrm>
          <a:prstGeom prst="rect">
            <a:avLst/>
          </a:prstGeom>
          <a:noFill/>
          <a:extLst>
            <a:ext uri="{909E8E84-426E-40DD-AFC4-6F175D3DCCD1}">
              <a14:hiddenFill xmlns:a14="http://schemas.microsoft.com/office/drawing/2010/main">
                <a:solidFill>
                  <a:srgbClr val="FFFFFF"/>
                </a:solidFill>
              </a14:hiddenFill>
            </a:ext>
          </a:extLst>
        </p:spPr>
      </p:pic>
      <p:sp>
        <p:nvSpPr>
          <p:cNvPr id="63" name="CuadroTexto 62">
            <a:extLst>
              <a:ext uri="{FF2B5EF4-FFF2-40B4-BE49-F238E27FC236}">
                <a16:creationId xmlns:a16="http://schemas.microsoft.com/office/drawing/2014/main" id="{A2D1F9DF-85AA-BB4A-BB3A-0F4FA04A0FE8}"/>
              </a:ext>
            </a:extLst>
          </p:cNvPr>
          <p:cNvSpPr txBox="1"/>
          <p:nvPr/>
        </p:nvSpPr>
        <p:spPr>
          <a:xfrm>
            <a:off x="5926753" y="1983930"/>
            <a:ext cx="1851207" cy="307777"/>
          </a:xfrm>
          <a:prstGeom prst="rect">
            <a:avLst/>
          </a:prstGeom>
          <a:noFill/>
        </p:spPr>
        <p:txBody>
          <a:bodyPr wrap="square" rtlCol="0">
            <a:spAutoFit/>
          </a:bodyPr>
          <a:lstStyle/>
          <a:p>
            <a:pPr lvl="0" algn="ctr">
              <a:defRPr/>
            </a:pPr>
            <a:r>
              <a:rPr lang="es-ES_tradnl" sz="1400" i="1" dirty="0">
                <a:solidFill>
                  <a:prstClr val="black"/>
                </a:solidFill>
              </a:rPr>
              <a:t>OAUTH </a:t>
            </a:r>
            <a:r>
              <a:rPr lang="es-ES_tradnl" sz="1400" b="1" i="1" dirty="0">
                <a:solidFill>
                  <a:prstClr val="black"/>
                </a:solidFill>
              </a:rPr>
              <a:t>SANDBOX</a:t>
            </a:r>
            <a:endParaRPr kumimoji="0" lang="es-ES_tradnl" sz="14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 descr="https://documents.lucidchart.com/documents/d98d71ef-25c1-4c09-9479-29bee6de224e/pages/0_0?a=745&amp;x=734&amp;y=456&amp;w=132&amp;h=130&amp;store=1&amp;accept=image%2F*&amp;auth=LCA%20112ed37375add07c79047d06ac2d1ab582905f09-ts%3D1567980019">
            <a:extLst>
              <a:ext uri="{FF2B5EF4-FFF2-40B4-BE49-F238E27FC236}">
                <a16:creationId xmlns:a16="http://schemas.microsoft.com/office/drawing/2014/main" id="{9BA773F8-C5D6-4844-AF4F-3F17729152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6468"/>
          <a:stretch/>
        </p:blipFill>
        <p:spPr bwMode="auto">
          <a:xfrm>
            <a:off x="10027169" y="1465483"/>
            <a:ext cx="942975" cy="77177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https://documents.lucidchart.com/documents/d98d71ef-25c1-4c09-9479-29bee6de224e/pages/0_0?a=755&amp;x=196&amp;y=554&amp;w=90&amp;h=132&amp;store=1&amp;accept=image%2F*&amp;auth=LCA%2072c284db255b0cdc2f06a8582074561e01ae016c-ts%3D1567980019">
            <a:extLst>
              <a:ext uri="{FF2B5EF4-FFF2-40B4-BE49-F238E27FC236}">
                <a16:creationId xmlns:a16="http://schemas.microsoft.com/office/drawing/2014/main" id="{770117E6-B36A-2548-A838-CBCE857EA93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8155"/>
          <a:stretch/>
        </p:blipFill>
        <p:spPr bwMode="auto">
          <a:xfrm>
            <a:off x="10153670" y="2937353"/>
            <a:ext cx="647700" cy="77177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831BDCAA-1AE4-1A49-8A3A-4AA42900D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826" y="4253310"/>
            <a:ext cx="647700" cy="841434"/>
          </a:xfrm>
          <a:prstGeom prst="rect">
            <a:avLst/>
          </a:prstGeom>
          <a:noFill/>
          <a:extLst>
            <a:ext uri="{909E8E84-426E-40DD-AFC4-6F175D3DCCD1}">
              <a14:hiddenFill xmlns:a14="http://schemas.microsoft.com/office/drawing/2010/main">
                <a:solidFill>
                  <a:srgbClr val="FFFFFF"/>
                </a:solidFill>
              </a14:hiddenFill>
            </a:ext>
          </a:extLst>
        </p:spPr>
      </p:pic>
      <p:sp>
        <p:nvSpPr>
          <p:cNvPr id="71" name="Flecha izquierda y derecha 70">
            <a:extLst>
              <a:ext uri="{FF2B5EF4-FFF2-40B4-BE49-F238E27FC236}">
                <a16:creationId xmlns:a16="http://schemas.microsoft.com/office/drawing/2014/main" id="{13003204-C9FD-DE45-9B81-91E449E3F143}"/>
              </a:ext>
            </a:extLst>
          </p:cNvPr>
          <p:cNvSpPr/>
          <p:nvPr/>
        </p:nvSpPr>
        <p:spPr>
          <a:xfrm rot="2532815">
            <a:off x="5267209" y="1812087"/>
            <a:ext cx="958564"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Https</a:t>
            </a:r>
          </a:p>
        </p:txBody>
      </p:sp>
      <p:sp>
        <p:nvSpPr>
          <p:cNvPr id="72" name="Flecha izquierda y derecha 71">
            <a:extLst>
              <a:ext uri="{FF2B5EF4-FFF2-40B4-BE49-F238E27FC236}">
                <a16:creationId xmlns:a16="http://schemas.microsoft.com/office/drawing/2014/main" id="{470E9906-6A48-B048-A102-AF5FD3C3444C}"/>
              </a:ext>
            </a:extLst>
          </p:cNvPr>
          <p:cNvSpPr/>
          <p:nvPr/>
        </p:nvSpPr>
        <p:spPr>
          <a:xfrm>
            <a:off x="3473562" y="2441340"/>
            <a:ext cx="2371110"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Rest</a:t>
            </a:r>
            <a:endParaRPr lang="es-ES_tradnl" dirty="0"/>
          </a:p>
        </p:txBody>
      </p:sp>
      <p:pic>
        <p:nvPicPr>
          <p:cNvPr id="75"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B4FED428-7BD6-D043-A753-702045A61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430" y="4559313"/>
            <a:ext cx="914378" cy="1187879"/>
          </a:xfrm>
          <a:prstGeom prst="rect">
            <a:avLst/>
          </a:prstGeom>
          <a:noFill/>
          <a:extLst>
            <a:ext uri="{909E8E84-426E-40DD-AFC4-6F175D3DCCD1}">
              <a14:hiddenFill xmlns:a14="http://schemas.microsoft.com/office/drawing/2010/main">
                <a:solidFill>
                  <a:srgbClr val="FFFFFF"/>
                </a:solidFill>
              </a14:hiddenFill>
            </a:ext>
          </a:extLst>
        </p:spPr>
      </p:pic>
      <p:sp>
        <p:nvSpPr>
          <p:cNvPr id="81" name="CuadroTexto 80">
            <a:extLst>
              <a:ext uri="{FF2B5EF4-FFF2-40B4-BE49-F238E27FC236}">
                <a16:creationId xmlns:a16="http://schemas.microsoft.com/office/drawing/2014/main" id="{541D5742-4D94-0446-9B0F-D80E33CFFCC5}"/>
              </a:ext>
            </a:extLst>
          </p:cNvPr>
          <p:cNvSpPr txBox="1"/>
          <p:nvPr/>
        </p:nvSpPr>
        <p:spPr>
          <a:xfrm>
            <a:off x="270983" y="5815221"/>
            <a:ext cx="17042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1" u="none" strike="noStrike" kern="1200" cap="none" spc="0" normalizeH="0" baseline="0" noProof="0" dirty="0">
                <a:ln>
                  <a:noFill/>
                </a:ln>
                <a:solidFill>
                  <a:prstClr val="black"/>
                </a:solidFill>
                <a:effectLst/>
                <a:uLnTx/>
                <a:uFillTx/>
                <a:latin typeface="Calibri" panose="020F0502020204030204"/>
                <a:ea typeface="+mn-ea"/>
                <a:cs typeface="+mn-cs"/>
              </a:rPr>
              <a:t>GITLAB SERVIDOR DE VERSIONES</a:t>
            </a:r>
          </a:p>
        </p:txBody>
      </p:sp>
      <p:sp>
        <p:nvSpPr>
          <p:cNvPr id="85" name="CuadroTexto 84">
            <a:extLst>
              <a:ext uri="{FF2B5EF4-FFF2-40B4-BE49-F238E27FC236}">
                <a16:creationId xmlns:a16="http://schemas.microsoft.com/office/drawing/2014/main" id="{F96D7F88-3874-E34A-8C0C-C32BA86462F6}"/>
              </a:ext>
            </a:extLst>
          </p:cNvPr>
          <p:cNvSpPr txBox="1"/>
          <p:nvPr/>
        </p:nvSpPr>
        <p:spPr>
          <a:xfrm>
            <a:off x="3806992" y="5649220"/>
            <a:ext cx="17042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1" u="none" strike="noStrike" kern="1200" cap="none" spc="0" normalizeH="0" baseline="0" noProof="0" dirty="0">
                <a:ln>
                  <a:noFill/>
                </a:ln>
                <a:solidFill>
                  <a:prstClr val="black"/>
                </a:solidFill>
                <a:effectLst/>
                <a:uLnTx/>
                <a:uFillTx/>
                <a:latin typeface="Calibri" panose="020F0502020204030204"/>
                <a:ea typeface="+mn-ea"/>
                <a:cs typeface="+mn-cs"/>
              </a:rPr>
              <a:t>SAP </a:t>
            </a:r>
            <a:r>
              <a:rPr kumimoji="0" lang="es-ES_tradnl" sz="1400" b="1" i="1" u="none" strike="noStrike" kern="1200" cap="none" spc="0" normalizeH="0" baseline="0" noProof="0" dirty="0">
                <a:ln>
                  <a:noFill/>
                </a:ln>
                <a:solidFill>
                  <a:prstClr val="black"/>
                </a:solidFill>
                <a:effectLst/>
                <a:uLnTx/>
                <a:uFillTx/>
                <a:latin typeface="Calibri" panose="020F0502020204030204"/>
                <a:ea typeface="+mn-ea"/>
                <a:cs typeface="+mn-cs"/>
              </a:rPr>
              <a:t>SANDBOX</a:t>
            </a:r>
          </a:p>
        </p:txBody>
      </p:sp>
      <p:pic>
        <p:nvPicPr>
          <p:cNvPr id="86" name="Picture 8" descr="https://documents.lucidchart.com/documents/d98d71ef-25c1-4c09-9479-29bee6de224e/pages/0_0?a=733&amp;x=48&amp;y=26&amp;w=264&amp;h=308&amp;store=1&amp;accept=image%2F*&amp;auth=LCA%204ab740f21e508f1f1edabe0d5e77d71295b913e2-ts%3D1567980019">
            <a:extLst>
              <a:ext uri="{FF2B5EF4-FFF2-40B4-BE49-F238E27FC236}">
                <a16:creationId xmlns:a16="http://schemas.microsoft.com/office/drawing/2014/main" id="{E5848194-5FA0-8740-9540-895CF6459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326" y="3863626"/>
            <a:ext cx="914378" cy="1124450"/>
          </a:xfrm>
          <a:prstGeom prst="rect">
            <a:avLst/>
          </a:prstGeom>
          <a:noFill/>
          <a:extLst>
            <a:ext uri="{909E8E84-426E-40DD-AFC4-6F175D3DCCD1}">
              <a14:hiddenFill xmlns:a14="http://schemas.microsoft.com/office/drawing/2010/main">
                <a:solidFill>
                  <a:srgbClr val="FFFFFF"/>
                </a:solidFill>
              </a14:hiddenFill>
            </a:ext>
          </a:extLst>
        </p:spPr>
      </p:pic>
      <p:sp>
        <p:nvSpPr>
          <p:cNvPr id="87" name="CuadroTexto 86">
            <a:extLst>
              <a:ext uri="{FF2B5EF4-FFF2-40B4-BE49-F238E27FC236}">
                <a16:creationId xmlns:a16="http://schemas.microsoft.com/office/drawing/2014/main" id="{EA3755E3-FFA0-C445-8683-9E05A3FBBC8B}"/>
              </a:ext>
            </a:extLst>
          </p:cNvPr>
          <p:cNvSpPr txBox="1"/>
          <p:nvPr/>
        </p:nvSpPr>
        <p:spPr>
          <a:xfrm>
            <a:off x="5688627" y="4809266"/>
            <a:ext cx="1704250" cy="523220"/>
          </a:xfrm>
          <a:prstGeom prst="rect">
            <a:avLst/>
          </a:prstGeom>
          <a:noFill/>
        </p:spPr>
        <p:txBody>
          <a:bodyPr wrap="square" rtlCol="0">
            <a:spAutoFit/>
          </a:bodyPr>
          <a:lstStyle/>
          <a:p>
            <a:pPr lvl="0" algn="ctr">
              <a:defRPr/>
            </a:pPr>
            <a:r>
              <a:rPr lang="es-ES_tradnl" sz="1400" i="1" dirty="0">
                <a:solidFill>
                  <a:prstClr val="black"/>
                </a:solidFill>
              </a:rPr>
              <a:t>ACTIVE DIRECTORY </a:t>
            </a:r>
            <a:r>
              <a:rPr lang="es-ES_tradnl" sz="1400" b="1" i="1" dirty="0">
                <a:solidFill>
                  <a:prstClr val="black"/>
                </a:solidFill>
              </a:rPr>
              <a:t>SANDBOX</a:t>
            </a:r>
            <a:endParaRPr kumimoji="0" lang="es-ES_tradnl" sz="14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Disco magnético 89">
            <a:extLst>
              <a:ext uri="{FF2B5EF4-FFF2-40B4-BE49-F238E27FC236}">
                <a16:creationId xmlns:a16="http://schemas.microsoft.com/office/drawing/2014/main" id="{300A4114-CAAB-0F4F-9188-B75578CFCC75}"/>
              </a:ext>
            </a:extLst>
          </p:cNvPr>
          <p:cNvSpPr/>
          <p:nvPr/>
        </p:nvSpPr>
        <p:spPr>
          <a:xfrm>
            <a:off x="849222" y="2383601"/>
            <a:ext cx="476729" cy="56133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2" name="Flecha izquierda y derecha 91">
            <a:extLst>
              <a:ext uri="{FF2B5EF4-FFF2-40B4-BE49-F238E27FC236}">
                <a16:creationId xmlns:a16="http://schemas.microsoft.com/office/drawing/2014/main" id="{435E8F7B-4136-C042-B277-4DDA3FDD41DF}"/>
              </a:ext>
            </a:extLst>
          </p:cNvPr>
          <p:cNvSpPr/>
          <p:nvPr/>
        </p:nvSpPr>
        <p:spPr>
          <a:xfrm rot="5400000">
            <a:off x="5786400" y="3340072"/>
            <a:ext cx="888227" cy="385863"/>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3" name="Flecha izquierda y derecha 92">
            <a:extLst>
              <a:ext uri="{FF2B5EF4-FFF2-40B4-BE49-F238E27FC236}">
                <a16:creationId xmlns:a16="http://schemas.microsoft.com/office/drawing/2014/main" id="{8CB1044B-9CD8-2E49-8884-72BE477FAADE}"/>
              </a:ext>
            </a:extLst>
          </p:cNvPr>
          <p:cNvSpPr/>
          <p:nvPr/>
        </p:nvSpPr>
        <p:spPr>
          <a:xfrm rot="2594356">
            <a:off x="3042086" y="3443877"/>
            <a:ext cx="1990072"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Soap</a:t>
            </a:r>
            <a:endParaRPr lang="es-ES_tradnl" dirty="0"/>
          </a:p>
        </p:txBody>
      </p:sp>
      <p:sp>
        <p:nvSpPr>
          <p:cNvPr id="95" name="Flecha izquierda y derecha 94">
            <a:extLst>
              <a:ext uri="{FF2B5EF4-FFF2-40B4-BE49-F238E27FC236}">
                <a16:creationId xmlns:a16="http://schemas.microsoft.com/office/drawing/2014/main" id="{D6634EBA-20AB-8C4F-A359-59C12666901A}"/>
              </a:ext>
            </a:extLst>
          </p:cNvPr>
          <p:cNvSpPr/>
          <p:nvPr/>
        </p:nvSpPr>
        <p:spPr>
          <a:xfrm rot="19930116">
            <a:off x="3425563" y="1733403"/>
            <a:ext cx="1500443"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Rest</a:t>
            </a:r>
            <a:endParaRPr lang="es-ES_tradnl" dirty="0"/>
          </a:p>
        </p:txBody>
      </p:sp>
      <p:sp>
        <p:nvSpPr>
          <p:cNvPr id="96" name="Flecha izquierda y derecha 95">
            <a:extLst>
              <a:ext uri="{FF2B5EF4-FFF2-40B4-BE49-F238E27FC236}">
                <a16:creationId xmlns:a16="http://schemas.microsoft.com/office/drawing/2014/main" id="{E7A118E7-BCC4-6249-B095-018DF8C297FB}"/>
              </a:ext>
            </a:extLst>
          </p:cNvPr>
          <p:cNvSpPr/>
          <p:nvPr/>
        </p:nvSpPr>
        <p:spPr>
          <a:xfrm>
            <a:off x="1538102" y="2490342"/>
            <a:ext cx="1100569" cy="461411"/>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7" name="Picture 6" descr="https://documents.lucidchart.com/documents/d98d71ef-25c1-4c09-9479-29bee6de224e/pages/0_0?a=745&amp;x=734&amp;y=456&amp;w=132&amp;h=130&amp;store=1&amp;accept=image%2F*&amp;auth=LCA%20112ed37375add07c79047d06ac2d1ab582905f09-ts%3D1567980019">
            <a:extLst>
              <a:ext uri="{FF2B5EF4-FFF2-40B4-BE49-F238E27FC236}">
                <a16:creationId xmlns:a16="http://schemas.microsoft.com/office/drawing/2014/main" id="{8DEB6DD4-6BF8-104D-B716-0383EDCA24C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6468"/>
          <a:stretch/>
        </p:blipFill>
        <p:spPr bwMode="auto">
          <a:xfrm>
            <a:off x="2039718" y="4324622"/>
            <a:ext cx="639285" cy="52322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s://documents.lucidchart.com/documents/d98d71ef-25c1-4c09-9479-29bee6de224e/pages/0_0?a=745&amp;x=734&amp;y=456&amp;w=132&amp;h=130&amp;store=1&amp;accept=image%2F*&amp;auth=LCA%20112ed37375add07c79047d06ac2d1ab582905f09-ts%3D1567980019">
            <a:extLst>
              <a:ext uri="{FF2B5EF4-FFF2-40B4-BE49-F238E27FC236}">
                <a16:creationId xmlns:a16="http://schemas.microsoft.com/office/drawing/2014/main" id="{5FDA15A9-A68F-D34C-96D9-6EE11E8838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6468"/>
          <a:stretch/>
        </p:blipFill>
        <p:spPr bwMode="auto">
          <a:xfrm>
            <a:off x="2060876" y="4866461"/>
            <a:ext cx="639285" cy="52322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s://documents.lucidchart.com/documents/d98d71ef-25c1-4c09-9479-29bee6de224e/pages/0_0?a=745&amp;x=734&amp;y=456&amp;w=132&amp;h=130&amp;store=1&amp;accept=image%2F*&amp;auth=LCA%20112ed37375add07c79047d06ac2d1ab582905f09-ts%3D1567980019">
            <a:extLst>
              <a:ext uri="{FF2B5EF4-FFF2-40B4-BE49-F238E27FC236}">
                <a16:creationId xmlns:a16="http://schemas.microsoft.com/office/drawing/2014/main" id="{3F8BFAA8-EA12-6348-9413-E166823F1D5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6468"/>
          <a:stretch/>
        </p:blipFill>
        <p:spPr bwMode="auto">
          <a:xfrm>
            <a:off x="2060876" y="5473987"/>
            <a:ext cx="639285" cy="52322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FB3010E-5EAB-9248-B7A2-BCE4132E5A78}"/>
              </a:ext>
            </a:extLst>
          </p:cNvPr>
          <p:cNvSpPr txBox="1"/>
          <p:nvPr/>
        </p:nvSpPr>
        <p:spPr>
          <a:xfrm>
            <a:off x="2563620" y="4514766"/>
            <a:ext cx="557268" cy="307777"/>
          </a:xfrm>
          <a:prstGeom prst="rect">
            <a:avLst/>
          </a:prstGeom>
          <a:noFill/>
        </p:spPr>
        <p:txBody>
          <a:bodyPr wrap="none" rtlCol="0">
            <a:spAutoFit/>
          </a:bodyPr>
          <a:lstStyle/>
          <a:p>
            <a:r>
              <a:rPr lang="es-MX" sz="1400" dirty="0"/>
              <a:t>Dev1</a:t>
            </a:r>
          </a:p>
        </p:txBody>
      </p:sp>
      <p:sp>
        <p:nvSpPr>
          <p:cNvPr id="102" name="CuadroTexto 101">
            <a:extLst>
              <a:ext uri="{FF2B5EF4-FFF2-40B4-BE49-F238E27FC236}">
                <a16:creationId xmlns:a16="http://schemas.microsoft.com/office/drawing/2014/main" id="{5BE1AD21-5648-B440-942A-6B66874F68D2}"/>
              </a:ext>
            </a:extLst>
          </p:cNvPr>
          <p:cNvSpPr txBox="1"/>
          <p:nvPr/>
        </p:nvSpPr>
        <p:spPr>
          <a:xfrm>
            <a:off x="2588507" y="5067112"/>
            <a:ext cx="557268" cy="307777"/>
          </a:xfrm>
          <a:prstGeom prst="rect">
            <a:avLst/>
          </a:prstGeom>
          <a:noFill/>
        </p:spPr>
        <p:txBody>
          <a:bodyPr wrap="none" rtlCol="0">
            <a:spAutoFit/>
          </a:bodyPr>
          <a:lstStyle/>
          <a:p>
            <a:r>
              <a:rPr lang="es-MX" sz="1400" dirty="0"/>
              <a:t>Dev2</a:t>
            </a:r>
          </a:p>
        </p:txBody>
      </p:sp>
      <p:sp>
        <p:nvSpPr>
          <p:cNvPr id="103" name="CuadroTexto 102">
            <a:extLst>
              <a:ext uri="{FF2B5EF4-FFF2-40B4-BE49-F238E27FC236}">
                <a16:creationId xmlns:a16="http://schemas.microsoft.com/office/drawing/2014/main" id="{CC1B2ADD-16D2-A341-97B4-6E32B0EBAB53}"/>
              </a:ext>
            </a:extLst>
          </p:cNvPr>
          <p:cNvSpPr txBox="1"/>
          <p:nvPr/>
        </p:nvSpPr>
        <p:spPr>
          <a:xfrm>
            <a:off x="2588507" y="5648229"/>
            <a:ext cx="557268" cy="307777"/>
          </a:xfrm>
          <a:prstGeom prst="rect">
            <a:avLst/>
          </a:prstGeom>
          <a:noFill/>
        </p:spPr>
        <p:txBody>
          <a:bodyPr wrap="none" rtlCol="0">
            <a:spAutoFit/>
          </a:bodyPr>
          <a:lstStyle/>
          <a:p>
            <a:r>
              <a:rPr lang="es-MX" sz="1400" dirty="0"/>
              <a:t>Dev3</a:t>
            </a:r>
          </a:p>
        </p:txBody>
      </p:sp>
      <p:sp>
        <p:nvSpPr>
          <p:cNvPr id="104" name="Flecha izquierda y derecha 103">
            <a:extLst>
              <a:ext uri="{FF2B5EF4-FFF2-40B4-BE49-F238E27FC236}">
                <a16:creationId xmlns:a16="http://schemas.microsoft.com/office/drawing/2014/main" id="{1800DB71-3E57-BC45-BD07-B126AC28B7B6}"/>
              </a:ext>
            </a:extLst>
          </p:cNvPr>
          <p:cNvSpPr/>
          <p:nvPr/>
        </p:nvSpPr>
        <p:spPr>
          <a:xfrm rot="1489024">
            <a:off x="1498660" y="5538318"/>
            <a:ext cx="639285" cy="173410"/>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5" name="Flecha izquierda y derecha 104">
            <a:extLst>
              <a:ext uri="{FF2B5EF4-FFF2-40B4-BE49-F238E27FC236}">
                <a16:creationId xmlns:a16="http://schemas.microsoft.com/office/drawing/2014/main" id="{1E16B3ED-4039-5049-AA2A-5CC8E6C997D3}"/>
              </a:ext>
            </a:extLst>
          </p:cNvPr>
          <p:cNvSpPr/>
          <p:nvPr/>
        </p:nvSpPr>
        <p:spPr>
          <a:xfrm>
            <a:off x="1572684" y="5112674"/>
            <a:ext cx="540603" cy="188284"/>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6" name="Flecha izquierda y derecha 105">
            <a:extLst>
              <a:ext uri="{FF2B5EF4-FFF2-40B4-BE49-F238E27FC236}">
                <a16:creationId xmlns:a16="http://schemas.microsoft.com/office/drawing/2014/main" id="{5260D5B4-3F84-9448-9834-2C3F3FFE15AC}"/>
              </a:ext>
            </a:extLst>
          </p:cNvPr>
          <p:cNvSpPr/>
          <p:nvPr/>
        </p:nvSpPr>
        <p:spPr>
          <a:xfrm rot="9145077">
            <a:off x="1557990" y="4660850"/>
            <a:ext cx="580595" cy="169440"/>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08" name="Imagen 107">
            <a:extLst>
              <a:ext uri="{FF2B5EF4-FFF2-40B4-BE49-F238E27FC236}">
                <a16:creationId xmlns:a16="http://schemas.microsoft.com/office/drawing/2014/main" id="{C437C186-5DAE-BF42-9020-D282833A8A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1619" y="5069581"/>
            <a:ext cx="290012" cy="289456"/>
          </a:xfrm>
          <a:prstGeom prst="rect">
            <a:avLst/>
          </a:prstGeom>
        </p:spPr>
      </p:pic>
      <p:pic>
        <p:nvPicPr>
          <p:cNvPr id="109" name="Imagen 108">
            <a:extLst>
              <a:ext uri="{FF2B5EF4-FFF2-40B4-BE49-F238E27FC236}">
                <a16:creationId xmlns:a16="http://schemas.microsoft.com/office/drawing/2014/main" id="{EB533632-062B-C541-A352-4C61FF1688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6376" y="423607"/>
            <a:ext cx="512485" cy="662085"/>
          </a:xfrm>
          <a:prstGeom prst="rect">
            <a:avLst/>
          </a:prstGeom>
        </p:spPr>
      </p:pic>
      <p:sp>
        <p:nvSpPr>
          <p:cNvPr id="110" name="Flecha izquierda y derecha 109">
            <a:extLst>
              <a:ext uri="{FF2B5EF4-FFF2-40B4-BE49-F238E27FC236}">
                <a16:creationId xmlns:a16="http://schemas.microsoft.com/office/drawing/2014/main" id="{C790D3B3-1916-9A42-879B-3D231ADF3AE3}"/>
              </a:ext>
            </a:extLst>
          </p:cNvPr>
          <p:cNvSpPr/>
          <p:nvPr/>
        </p:nvSpPr>
        <p:spPr>
          <a:xfrm rot="802149">
            <a:off x="2148936" y="689619"/>
            <a:ext cx="2633691" cy="461411"/>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err="1">
                <a:solidFill>
                  <a:schemeClr val="tx1"/>
                </a:solidFill>
              </a:rPr>
              <a:t>Dev</a:t>
            </a:r>
            <a:r>
              <a:rPr lang="es-ES_tradnl" sz="1200" dirty="0">
                <a:solidFill>
                  <a:schemeClr val="tx1"/>
                </a:solidFill>
              </a:rPr>
              <a:t>/</a:t>
            </a:r>
            <a:r>
              <a:rPr lang="es-ES_tradnl" sz="1200" dirty="0" err="1">
                <a:solidFill>
                  <a:schemeClr val="tx1"/>
                </a:solidFill>
              </a:rPr>
              <a:t>Release</a:t>
            </a:r>
            <a:endParaRPr lang="es-ES_tradnl" sz="1200" dirty="0">
              <a:solidFill>
                <a:schemeClr val="tx1"/>
              </a:solidFill>
            </a:endParaRPr>
          </a:p>
        </p:txBody>
      </p:sp>
      <p:sp>
        <p:nvSpPr>
          <p:cNvPr id="111" name="Flecha izquierda y derecha 110">
            <a:extLst>
              <a:ext uri="{FF2B5EF4-FFF2-40B4-BE49-F238E27FC236}">
                <a16:creationId xmlns:a16="http://schemas.microsoft.com/office/drawing/2014/main" id="{657A4C2A-F196-E54D-9082-FC4DCD2E1F9B}"/>
              </a:ext>
            </a:extLst>
          </p:cNvPr>
          <p:cNvSpPr/>
          <p:nvPr/>
        </p:nvSpPr>
        <p:spPr>
          <a:xfrm rot="2870076">
            <a:off x="1760903" y="1228154"/>
            <a:ext cx="1355957" cy="461411"/>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err="1">
                <a:solidFill>
                  <a:schemeClr val="tx1"/>
                </a:solidFill>
              </a:rPr>
              <a:t>Dev</a:t>
            </a:r>
            <a:r>
              <a:rPr lang="es-ES_tradnl" sz="1200" dirty="0">
                <a:solidFill>
                  <a:schemeClr val="tx1"/>
                </a:solidFill>
              </a:rPr>
              <a:t>/</a:t>
            </a:r>
            <a:r>
              <a:rPr lang="es-ES_tradnl" sz="1200" dirty="0" err="1">
                <a:solidFill>
                  <a:schemeClr val="tx1"/>
                </a:solidFill>
              </a:rPr>
              <a:t>Release</a:t>
            </a:r>
            <a:endParaRPr lang="es-ES_tradnl" sz="1200" dirty="0">
              <a:solidFill>
                <a:schemeClr val="tx1"/>
              </a:solidFill>
            </a:endParaRPr>
          </a:p>
        </p:txBody>
      </p:sp>
      <p:sp>
        <p:nvSpPr>
          <p:cNvPr id="117" name="Nube 116">
            <a:extLst>
              <a:ext uri="{FF2B5EF4-FFF2-40B4-BE49-F238E27FC236}">
                <a16:creationId xmlns:a16="http://schemas.microsoft.com/office/drawing/2014/main" id="{363777B7-D6FA-0C4D-AD5E-78835CB2D936}"/>
              </a:ext>
            </a:extLst>
          </p:cNvPr>
          <p:cNvSpPr/>
          <p:nvPr/>
        </p:nvSpPr>
        <p:spPr>
          <a:xfrm>
            <a:off x="7852705" y="2265034"/>
            <a:ext cx="1325130" cy="927749"/>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b="1" dirty="0">
                <a:solidFill>
                  <a:schemeClr val="tx1"/>
                </a:solidFill>
              </a:rPr>
              <a:t>INTERNET</a:t>
            </a:r>
          </a:p>
        </p:txBody>
      </p:sp>
      <p:cxnSp>
        <p:nvCxnSpPr>
          <p:cNvPr id="118" name="Conector recto 117">
            <a:extLst>
              <a:ext uri="{FF2B5EF4-FFF2-40B4-BE49-F238E27FC236}">
                <a16:creationId xmlns:a16="http://schemas.microsoft.com/office/drawing/2014/main" id="{9B272609-B2DE-084A-82E3-440D207301A9}"/>
              </a:ext>
            </a:extLst>
          </p:cNvPr>
          <p:cNvCxnSpPr>
            <a:cxnSpLocks/>
            <a:endCxn id="64" idx="1"/>
          </p:cNvCxnSpPr>
          <p:nvPr/>
        </p:nvCxnSpPr>
        <p:spPr>
          <a:xfrm flipV="1">
            <a:off x="9231233" y="1851370"/>
            <a:ext cx="795936" cy="830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Conector recto 118">
            <a:extLst>
              <a:ext uri="{FF2B5EF4-FFF2-40B4-BE49-F238E27FC236}">
                <a16:creationId xmlns:a16="http://schemas.microsoft.com/office/drawing/2014/main" id="{E7D01D95-ABE6-224D-A0A6-80E253F4D9B9}"/>
              </a:ext>
            </a:extLst>
          </p:cNvPr>
          <p:cNvCxnSpPr>
            <a:cxnSpLocks/>
            <a:endCxn id="67" idx="1"/>
          </p:cNvCxnSpPr>
          <p:nvPr/>
        </p:nvCxnSpPr>
        <p:spPr>
          <a:xfrm>
            <a:off x="9231233" y="2681816"/>
            <a:ext cx="922437" cy="641424"/>
          </a:xfrm>
          <a:prstGeom prst="line">
            <a:avLst/>
          </a:prstGeom>
        </p:spPr>
        <p:style>
          <a:lnRef idx="1">
            <a:schemeClr val="accent1"/>
          </a:lnRef>
          <a:fillRef idx="0">
            <a:schemeClr val="accent1"/>
          </a:fillRef>
          <a:effectRef idx="0">
            <a:schemeClr val="accent1"/>
          </a:effectRef>
          <a:fontRef idx="minor">
            <a:schemeClr val="tx1"/>
          </a:fontRef>
        </p:style>
      </p:cxnSp>
      <p:sp>
        <p:nvSpPr>
          <p:cNvPr id="120" name="Flecha izquierda y derecha 119">
            <a:extLst>
              <a:ext uri="{FF2B5EF4-FFF2-40B4-BE49-F238E27FC236}">
                <a16:creationId xmlns:a16="http://schemas.microsoft.com/office/drawing/2014/main" id="{ABE843B2-D77E-5644-B8DA-509D198C26FF}"/>
              </a:ext>
            </a:extLst>
          </p:cNvPr>
          <p:cNvSpPr/>
          <p:nvPr/>
        </p:nvSpPr>
        <p:spPr>
          <a:xfrm>
            <a:off x="6578546" y="2513158"/>
            <a:ext cx="1274159" cy="360917"/>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1" name="Flecha izquierda y derecha 120">
            <a:extLst>
              <a:ext uri="{FF2B5EF4-FFF2-40B4-BE49-F238E27FC236}">
                <a16:creationId xmlns:a16="http://schemas.microsoft.com/office/drawing/2014/main" id="{8BF98119-DB7C-C346-A3A5-778A15865BD2}"/>
              </a:ext>
            </a:extLst>
          </p:cNvPr>
          <p:cNvSpPr/>
          <p:nvPr/>
        </p:nvSpPr>
        <p:spPr>
          <a:xfrm rot="18570951">
            <a:off x="4613871" y="3424968"/>
            <a:ext cx="1620416" cy="4614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a:t>Https</a:t>
            </a:r>
          </a:p>
        </p:txBody>
      </p:sp>
      <p:sp>
        <p:nvSpPr>
          <p:cNvPr id="38" name="CuadroTexto 37">
            <a:extLst>
              <a:ext uri="{FF2B5EF4-FFF2-40B4-BE49-F238E27FC236}">
                <a16:creationId xmlns:a16="http://schemas.microsoft.com/office/drawing/2014/main" id="{8A7F8938-E3FC-BD45-9A45-AE8BFC8E7116}"/>
              </a:ext>
            </a:extLst>
          </p:cNvPr>
          <p:cNvSpPr txBox="1"/>
          <p:nvPr/>
        </p:nvSpPr>
        <p:spPr>
          <a:xfrm>
            <a:off x="6701340" y="550205"/>
            <a:ext cx="909965" cy="461665"/>
          </a:xfrm>
          <a:prstGeom prst="rect">
            <a:avLst/>
          </a:prstGeom>
          <a:noFill/>
        </p:spPr>
        <p:txBody>
          <a:bodyPr wrap="square" rtlCol="0">
            <a:spAutoFit/>
          </a:bodyPr>
          <a:lstStyle/>
          <a:p>
            <a:r>
              <a:rPr lang="es-MX" sz="2400" dirty="0"/>
              <a:t>WAN</a:t>
            </a:r>
          </a:p>
        </p:txBody>
      </p:sp>
      <p:sp>
        <p:nvSpPr>
          <p:cNvPr id="39" name="Rectángulo redondeado 38">
            <a:extLst>
              <a:ext uri="{FF2B5EF4-FFF2-40B4-BE49-F238E27FC236}">
                <a16:creationId xmlns:a16="http://schemas.microsoft.com/office/drawing/2014/main" id="{8E71918E-3756-4A4B-B6A0-2A527CB70E2C}"/>
              </a:ext>
            </a:extLst>
          </p:cNvPr>
          <p:cNvSpPr/>
          <p:nvPr/>
        </p:nvSpPr>
        <p:spPr>
          <a:xfrm>
            <a:off x="214426" y="430974"/>
            <a:ext cx="7563533" cy="6137145"/>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1047027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16876</TotalTime>
  <Words>1008</Words>
  <Application>Microsoft Macintosh PowerPoint</Application>
  <PresentationFormat>Panorámica</PresentationFormat>
  <Paragraphs>171</Paragraphs>
  <Slides>14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Calibri Light</vt:lpstr>
      <vt:lpstr>Kalinga</vt:lpstr>
      <vt:lpstr>Tema de Office</vt:lpstr>
      <vt:lpstr>Integrar un Software ERP </vt:lpstr>
      <vt:lpstr>Antecedente</vt:lpstr>
      <vt:lpstr>Metodología para desarrollo Moprosoft</vt:lpstr>
      <vt:lpstr>Metodología de desarrollo software </vt:lpstr>
      <vt:lpstr>Presentación de PowerPoint</vt:lpstr>
      <vt:lpstr>Presentación de PowerPoint</vt:lpstr>
      <vt:lpstr>Presentación de PowerPoint</vt:lpstr>
      <vt:lpstr>Niveles de la Arquitectura del Software</vt:lpstr>
      <vt:lpstr>Ambiente Desarrollo / Q&amp;A</vt:lpstr>
      <vt:lpstr>Ambiente Producción</vt:lpstr>
      <vt:lpstr>Servidores dedicados Producción</vt:lpstr>
      <vt:lpstr>Servidores VPS Desarrollo y Q&amp;A</vt:lpstr>
      <vt:lpstr>Servidores VPS OAUTH y GITLAB</vt:lpstr>
      <vt:lpstr>Capas de la Arquitectura de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Integrar un Software ERP </dc:title>
  <dc:creator>Miguel Loyola</dc:creator>
  <cp:lastModifiedBy>Microsoft Office User</cp:lastModifiedBy>
  <cp:revision>155</cp:revision>
  <dcterms:created xsi:type="dcterms:W3CDTF">2020-08-05T19:31:58Z</dcterms:created>
  <dcterms:modified xsi:type="dcterms:W3CDTF">2021-09-29T21:50:23Z</dcterms:modified>
</cp:coreProperties>
</file>